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318" r:id="rId32"/>
    <p:sldId id="288" r:id="rId33"/>
    <p:sldId id="289" r:id="rId34"/>
    <p:sldId id="290" r:id="rId35"/>
    <p:sldId id="291" r:id="rId36"/>
    <p:sldId id="292" r:id="rId37"/>
    <p:sldId id="293" r:id="rId38"/>
    <p:sldId id="294"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17" r:id="rId53"/>
  </p:sldIdLst>
  <p:sldSz cx="9144000" cy="5143500" type="screen16x9"/>
  <p:notesSz cx="6858000" cy="9144000"/>
  <p:embeddedFontLst>
    <p:embeddedFont>
      <p:font typeface="Roboto" panose="02000000000000000000" pitchFamily="2"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2" roundtripDataSignature="AMtx7mgTR3QByGMbU4BvXfYDSNL6AeUYO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08" y="1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76"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74"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 name="Google Shape;19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 name="Google Shape;221;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 name="Google Shape;235;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6" name="Google Shape;256;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8" name="Google Shape;288;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Google Shape;296;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4" name="Google Shape;304;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 name="Google Shape;10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1" name="Google Shape;311;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1" name="Google Shape;331;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Google Shape;337;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4" name="Google Shape;344;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2" name="Google Shape;352;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9" name="Google Shape;359;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6" name="Google Shape;366;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3" name="Google Shape;373;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0" name="Google Shape;390;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 name="Google Shape;398;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 name="Google Shape;11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4" name="Google Shape;414;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4" name="Google Shape;424;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2" name="Google Shape;432;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8" name="Google Shape;438;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7" name="Google Shape;447;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6" name="Google Shape;456;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4" name="Google Shape;464;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4" name="Google Shape;474;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3" name="Google Shape;483;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2" name="Google Shape;492;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5" name="Google Shape;555;p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 name="Google Shape;13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Google Shape;15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64"/>
          <p:cNvGrpSpPr/>
          <p:nvPr/>
        </p:nvGrpSpPr>
        <p:grpSpPr>
          <a:xfrm>
            <a:off x="6098378" y="5"/>
            <a:ext cx="3045625" cy="2030570"/>
            <a:chOff x="6098378" y="5"/>
            <a:chExt cx="3045625" cy="2030570"/>
          </a:xfrm>
        </p:grpSpPr>
        <p:sp>
          <p:nvSpPr>
            <p:cNvPr id="11" name="Google Shape;11;p64"/>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64"/>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64"/>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64"/>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64"/>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 name="Google Shape;16;p64"/>
          <p:cNvSpPr txBox="1">
            <a:spLocks noGrp="1"/>
          </p:cNvSpPr>
          <p:nvPr>
            <p:ph type="ctrTitle"/>
          </p:nvPr>
        </p:nvSpPr>
        <p:spPr>
          <a:xfrm>
            <a:off x="598100" y="1775222"/>
            <a:ext cx="8222100" cy="838800"/>
          </a:xfrm>
          <a:prstGeom prst="rect">
            <a:avLst/>
          </a:prstGeom>
          <a:noFill/>
          <a:ln>
            <a:noFill/>
          </a:ln>
        </p:spPr>
        <p:txBody>
          <a:bodyPr spcFirstLastPara="1" wrap="square" lIns="91425" tIns="91425" rIns="91425" bIns="91425" anchor="b" anchorCtr="0">
            <a:normAutofit/>
          </a:bodyPr>
          <a:lstStyle>
            <a:lvl1pPr lvl="0" algn="l" rtl="0">
              <a:lnSpc>
                <a:spcPct val="100000"/>
              </a:lnSpc>
              <a:spcBef>
                <a:spcPts val="0"/>
              </a:spcBef>
              <a:spcAft>
                <a:spcPts val="0"/>
              </a:spcAft>
              <a:buClr>
                <a:schemeClr val="lt1"/>
              </a:buClr>
              <a:buSzPts val="4200"/>
              <a:buNone/>
              <a:defRPr sz="4200">
                <a:solidFill>
                  <a:schemeClr val="lt1"/>
                </a:solidFill>
              </a:defRPr>
            </a:lvl1pPr>
            <a:lvl2pPr lvl="1" algn="l" rtl="0">
              <a:lnSpc>
                <a:spcPct val="100000"/>
              </a:lnSpc>
              <a:spcBef>
                <a:spcPts val="0"/>
              </a:spcBef>
              <a:spcAft>
                <a:spcPts val="0"/>
              </a:spcAft>
              <a:buClr>
                <a:schemeClr val="lt1"/>
              </a:buClr>
              <a:buSzPts val="4200"/>
              <a:buNone/>
              <a:defRPr sz="4200">
                <a:solidFill>
                  <a:schemeClr val="lt1"/>
                </a:solidFill>
              </a:defRPr>
            </a:lvl2pPr>
            <a:lvl3pPr lvl="2" algn="l" rtl="0">
              <a:lnSpc>
                <a:spcPct val="100000"/>
              </a:lnSpc>
              <a:spcBef>
                <a:spcPts val="0"/>
              </a:spcBef>
              <a:spcAft>
                <a:spcPts val="0"/>
              </a:spcAft>
              <a:buClr>
                <a:schemeClr val="lt1"/>
              </a:buClr>
              <a:buSzPts val="4200"/>
              <a:buNone/>
              <a:defRPr sz="4200">
                <a:solidFill>
                  <a:schemeClr val="lt1"/>
                </a:solidFill>
              </a:defRPr>
            </a:lvl3pPr>
            <a:lvl4pPr lvl="3" algn="l" rtl="0">
              <a:lnSpc>
                <a:spcPct val="100000"/>
              </a:lnSpc>
              <a:spcBef>
                <a:spcPts val="0"/>
              </a:spcBef>
              <a:spcAft>
                <a:spcPts val="0"/>
              </a:spcAft>
              <a:buClr>
                <a:schemeClr val="lt1"/>
              </a:buClr>
              <a:buSzPts val="4200"/>
              <a:buNone/>
              <a:defRPr sz="4200">
                <a:solidFill>
                  <a:schemeClr val="lt1"/>
                </a:solidFill>
              </a:defRPr>
            </a:lvl4pPr>
            <a:lvl5pPr lvl="4" algn="l" rtl="0">
              <a:lnSpc>
                <a:spcPct val="100000"/>
              </a:lnSpc>
              <a:spcBef>
                <a:spcPts val="0"/>
              </a:spcBef>
              <a:spcAft>
                <a:spcPts val="0"/>
              </a:spcAft>
              <a:buClr>
                <a:schemeClr val="lt1"/>
              </a:buClr>
              <a:buSzPts val="4200"/>
              <a:buNone/>
              <a:defRPr sz="4200">
                <a:solidFill>
                  <a:schemeClr val="lt1"/>
                </a:solidFill>
              </a:defRPr>
            </a:lvl5pPr>
            <a:lvl6pPr lvl="5" algn="l" rtl="0">
              <a:lnSpc>
                <a:spcPct val="100000"/>
              </a:lnSpc>
              <a:spcBef>
                <a:spcPts val="0"/>
              </a:spcBef>
              <a:spcAft>
                <a:spcPts val="0"/>
              </a:spcAft>
              <a:buClr>
                <a:schemeClr val="lt1"/>
              </a:buClr>
              <a:buSzPts val="4200"/>
              <a:buNone/>
              <a:defRPr sz="4200">
                <a:solidFill>
                  <a:schemeClr val="lt1"/>
                </a:solidFill>
              </a:defRPr>
            </a:lvl6pPr>
            <a:lvl7pPr lvl="6" algn="l" rtl="0">
              <a:lnSpc>
                <a:spcPct val="100000"/>
              </a:lnSpc>
              <a:spcBef>
                <a:spcPts val="0"/>
              </a:spcBef>
              <a:spcAft>
                <a:spcPts val="0"/>
              </a:spcAft>
              <a:buClr>
                <a:schemeClr val="lt1"/>
              </a:buClr>
              <a:buSzPts val="4200"/>
              <a:buNone/>
              <a:defRPr sz="4200">
                <a:solidFill>
                  <a:schemeClr val="lt1"/>
                </a:solidFill>
              </a:defRPr>
            </a:lvl7pPr>
            <a:lvl8pPr lvl="7" algn="l" rtl="0">
              <a:lnSpc>
                <a:spcPct val="100000"/>
              </a:lnSpc>
              <a:spcBef>
                <a:spcPts val="0"/>
              </a:spcBef>
              <a:spcAft>
                <a:spcPts val="0"/>
              </a:spcAft>
              <a:buClr>
                <a:schemeClr val="lt1"/>
              </a:buClr>
              <a:buSzPts val="4200"/>
              <a:buNone/>
              <a:defRPr sz="4200">
                <a:solidFill>
                  <a:schemeClr val="lt1"/>
                </a:solidFill>
              </a:defRPr>
            </a:lvl8pPr>
            <a:lvl9pPr lvl="8" algn="l" rtl="0">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7" name="Google Shape;17;p64"/>
          <p:cNvSpPr txBox="1">
            <a:spLocks noGrp="1"/>
          </p:cNvSpPr>
          <p:nvPr>
            <p:ph type="subTitle" idx="1"/>
          </p:nvPr>
        </p:nvSpPr>
        <p:spPr>
          <a:xfrm>
            <a:off x="598088" y="2715913"/>
            <a:ext cx="8222100" cy="4329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Clr>
                <a:schemeClr val="lt1"/>
              </a:buClr>
              <a:buSzPts val="2100"/>
              <a:buNone/>
              <a:defRPr sz="2100">
                <a:solidFill>
                  <a:schemeClr val="lt1"/>
                </a:solidFill>
              </a:defRPr>
            </a:lvl1pPr>
            <a:lvl2pPr lvl="1" algn="l" rtl="0">
              <a:lnSpc>
                <a:spcPct val="100000"/>
              </a:lnSpc>
              <a:spcBef>
                <a:spcPts val="0"/>
              </a:spcBef>
              <a:spcAft>
                <a:spcPts val="0"/>
              </a:spcAft>
              <a:buClr>
                <a:schemeClr val="lt1"/>
              </a:buClr>
              <a:buSzPts val="2100"/>
              <a:buNone/>
              <a:defRPr sz="2100">
                <a:solidFill>
                  <a:schemeClr val="lt1"/>
                </a:solidFill>
              </a:defRPr>
            </a:lvl2pPr>
            <a:lvl3pPr lvl="2" algn="l" rtl="0">
              <a:lnSpc>
                <a:spcPct val="100000"/>
              </a:lnSpc>
              <a:spcBef>
                <a:spcPts val="0"/>
              </a:spcBef>
              <a:spcAft>
                <a:spcPts val="0"/>
              </a:spcAft>
              <a:buClr>
                <a:schemeClr val="lt1"/>
              </a:buClr>
              <a:buSzPts val="2100"/>
              <a:buNone/>
              <a:defRPr sz="2100">
                <a:solidFill>
                  <a:schemeClr val="lt1"/>
                </a:solidFill>
              </a:defRPr>
            </a:lvl3pPr>
            <a:lvl4pPr lvl="3" algn="l" rtl="0">
              <a:lnSpc>
                <a:spcPct val="100000"/>
              </a:lnSpc>
              <a:spcBef>
                <a:spcPts val="0"/>
              </a:spcBef>
              <a:spcAft>
                <a:spcPts val="0"/>
              </a:spcAft>
              <a:buClr>
                <a:schemeClr val="lt1"/>
              </a:buClr>
              <a:buSzPts val="2100"/>
              <a:buNone/>
              <a:defRPr sz="2100">
                <a:solidFill>
                  <a:schemeClr val="lt1"/>
                </a:solidFill>
              </a:defRPr>
            </a:lvl4pPr>
            <a:lvl5pPr lvl="4" algn="l" rtl="0">
              <a:lnSpc>
                <a:spcPct val="100000"/>
              </a:lnSpc>
              <a:spcBef>
                <a:spcPts val="0"/>
              </a:spcBef>
              <a:spcAft>
                <a:spcPts val="0"/>
              </a:spcAft>
              <a:buClr>
                <a:schemeClr val="lt1"/>
              </a:buClr>
              <a:buSzPts val="2100"/>
              <a:buNone/>
              <a:defRPr sz="2100">
                <a:solidFill>
                  <a:schemeClr val="lt1"/>
                </a:solidFill>
              </a:defRPr>
            </a:lvl5pPr>
            <a:lvl6pPr lvl="5" algn="l" rtl="0">
              <a:lnSpc>
                <a:spcPct val="100000"/>
              </a:lnSpc>
              <a:spcBef>
                <a:spcPts val="0"/>
              </a:spcBef>
              <a:spcAft>
                <a:spcPts val="0"/>
              </a:spcAft>
              <a:buClr>
                <a:schemeClr val="lt1"/>
              </a:buClr>
              <a:buSzPts val="2100"/>
              <a:buNone/>
              <a:defRPr sz="2100">
                <a:solidFill>
                  <a:schemeClr val="lt1"/>
                </a:solidFill>
              </a:defRPr>
            </a:lvl6pPr>
            <a:lvl7pPr lvl="6" algn="l" rtl="0">
              <a:lnSpc>
                <a:spcPct val="100000"/>
              </a:lnSpc>
              <a:spcBef>
                <a:spcPts val="0"/>
              </a:spcBef>
              <a:spcAft>
                <a:spcPts val="0"/>
              </a:spcAft>
              <a:buClr>
                <a:schemeClr val="lt1"/>
              </a:buClr>
              <a:buSzPts val="2100"/>
              <a:buNone/>
              <a:defRPr sz="2100">
                <a:solidFill>
                  <a:schemeClr val="lt1"/>
                </a:solidFill>
              </a:defRPr>
            </a:lvl7pPr>
            <a:lvl8pPr lvl="7" algn="l" rtl="0">
              <a:lnSpc>
                <a:spcPct val="100000"/>
              </a:lnSpc>
              <a:spcBef>
                <a:spcPts val="0"/>
              </a:spcBef>
              <a:spcAft>
                <a:spcPts val="0"/>
              </a:spcAft>
              <a:buClr>
                <a:schemeClr val="lt1"/>
              </a:buClr>
              <a:buSzPts val="2100"/>
              <a:buNone/>
              <a:defRPr sz="2100">
                <a:solidFill>
                  <a:schemeClr val="lt1"/>
                </a:solidFill>
              </a:defRPr>
            </a:lvl8pPr>
            <a:lvl9pPr lvl="8" algn="l"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64"/>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8"/>
        <p:cNvGrpSpPr/>
        <p:nvPr/>
      </p:nvGrpSpPr>
      <p:grpSpPr>
        <a:xfrm>
          <a:off x="0" y="0"/>
          <a:ext cx="0" cy="0"/>
          <a:chOff x="0" y="0"/>
          <a:chExt cx="0" cy="0"/>
        </a:xfrm>
      </p:grpSpPr>
      <p:grpSp>
        <p:nvGrpSpPr>
          <p:cNvPr id="79" name="Google Shape;79;p74"/>
          <p:cNvGrpSpPr/>
          <p:nvPr/>
        </p:nvGrpSpPr>
        <p:grpSpPr>
          <a:xfrm>
            <a:off x="6098378" y="5"/>
            <a:ext cx="3045625" cy="2030570"/>
            <a:chOff x="6098378" y="5"/>
            <a:chExt cx="3045625" cy="2030570"/>
          </a:xfrm>
        </p:grpSpPr>
        <p:sp>
          <p:nvSpPr>
            <p:cNvPr id="80" name="Google Shape;80;p74"/>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74"/>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74"/>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74"/>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74"/>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 name="Google Shape;85;p74"/>
          <p:cNvSpPr txBox="1">
            <a:spLocks noGrp="1"/>
          </p:cNvSpPr>
          <p:nvPr>
            <p:ph type="title" hasCustomPrompt="1"/>
          </p:nvPr>
        </p:nvSpPr>
        <p:spPr>
          <a:xfrm>
            <a:off x="311700" y="1256050"/>
            <a:ext cx="8520600" cy="20307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Clr>
                <a:schemeClr val="lt1"/>
              </a:buClr>
              <a:buSzPts val="12000"/>
              <a:buNone/>
              <a:defRPr sz="12000">
                <a:solidFill>
                  <a:schemeClr val="lt1"/>
                </a:solidFill>
              </a:defRPr>
            </a:lvl1pPr>
            <a:lvl2pPr lvl="1" algn="ctr" rtl="0">
              <a:lnSpc>
                <a:spcPct val="100000"/>
              </a:lnSpc>
              <a:spcBef>
                <a:spcPts val="0"/>
              </a:spcBef>
              <a:spcAft>
                <a:spcPts val="0"/>
              </a:spcAft>
              <a:buClr>
                <a:schemeClr val="lt1"/>
              </a:buClr>
              <a:buSzPts val="12000"/>
              <a:buNone/>
              <a:defRPr sz="12000">
                <a:solidFill>
                  <a:schemeClr val="lt1"/>
                </a:solidFill>
              </a:defRPr>
            </a:lvl2pPr>
            <a:lvl3pPr lvl="2" algn="ctr" rtl="0">
              <a:lnSpc>
                <a:spcPct val="100000"/>
              </a:lnSpc>
              <a:spcBef>
                <a:spcPts val="0"/>
              </a:spcBef>
              <a:spcAft>
                <a:spcPts val="0"/>
              </a:spcAft>
              <a:buClr>
                <a:schemeClr val="lt1"/>
              </a:buClr>
              <a:buSzPts val="12000"/>
              <a:buNone/>
              <a:defRPr sz="12000">
                <a:solidFill>
                  <a:schemeClr val="lt1"/>
                </a:solidFill>
              </a:defRPr>
            </a:lvl3pPr>
            <a:lvl4pPr lvl="3" algn="ctr" rtl="0">
              <a:lnSpc>
                <a:spcPct val="100000"/>
              </a:lnSpc>
              <a:spcBef>
                <a:spcPts val="0"/>
              </a:spcBef>
              <a:spcAft>
                <a:spcPts val="0"/>
              </a:spcAft>
              <a:buClr>
                <a:schemeClr val="lt1"/>
              </a:buClr>
              <a:buSzPts val="12000"/>
              <a:buNone/>
              <a:defRPr sz="12000">
                <a:solidFill>
                  <a:schemeClr val="lt1"/>
                </a:solidFill>
              </a:defRPr>
            </a:lvl4pPr>
            <a:lvl5pPr lvl="4" algn="ctr" rtl="0">
              <a:lnSpc>
                <a:spcPct val="100000"/>
              </a:lnSpc>
              <a:spcBef>
                <a:spcPts val="0"/>
              </a:spcBef>
              <a:spcAft>
                <a:spcPts val="0"/>
              </a:spcAft>
              <a:buClr>
                <a:schemeClr val="lt1"/>
              </a:buClr>
              <a:buSzPts val="12000"/>
              <a:buNone/>
              <a:defRPr sz="12000">
                <a:solidFill>
                  <a:schemeClr val="lt1"/>
                </a:solidFill>
              </a:defRPr>
            </a:lvl5pPr>
            <a:lvl6pPr lvl="5" algn="ctr" rtl="0">
              <a:lnSpc>
                <a:spcPct val="100000"/>
              </a:lnSpc>
              <a:spcBef>
                <a:spcPts val="0"/>
              </a:spcBef>
              <a:spcAft>
                <a:spcPts val="0"/>
              </a:spcAft>
              <a:buClr>
                <a:schemeClr val="lt1"/>
              </a:buClr>
              <a:buSzPts val="12000"/>
              <a:buNone/>
              <a:defRPr sz="12000">
                <a:solidFill>
                  <a:schemeClr val="lt1"/>
                </a:solidFill>
              </a:defRPr>
            </a:lvl6pPr>
            <a:lvl7pPr lvl="6" algn="ctr" rtl="0">
              <a:lnSpc>
                <a:spcPct val="100000"/>
              </a:lnSpc>
              <a:spcBef>
                <a:spcPts val="0"/>
              </a:spcBef>
              <a:spcAft>
                <a:spcPts val="0"/>
              </a:spcAft>
              <a:buClr>
                <a:schemeClr val="lt1"/>
              </a:buClr>
              <a:buSzPts val="12000"/>
              <a:buNone/>
              <a:defRPr sz="12000">
                <a:solidFill>
                  <a:schemeClr val="lt1"/>
                </a:solidFill>
              </a:defRPr>
            </a:lvl7pPr>
            <a:lvl8pPr lvl="7" algn="ctr" rtl="0">
              <a:lnSpc>
                <a:spcPct val="100000"/>
              </a:lnSpc>
              <a:spcBef>
                <a:spcPts val="0"/>
              </a:spcBef>
              <a:spcAft>
                <a:spcPts val="0"/>
              </a:spcAft>
              <a:buClr>
                <a:schemeClr val="lt1"/>
              </a:buClr>
              <a:buSzPts val="12000"/>
              <a:buNone/>
              <a:defRPr sz="12000">
                <a:solidFill>
                  <a:schemeClr val="lt1"/>
                </a:solidFill>
              </a:defRPr>
            </a:lvl8pPr>
            <a:lvl9pPr lvl="8" algn="ctr" rtl="0">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6" name="Google Shape;86;p74"/>
          <p:cNvSpPr txBox="1">
            <a:spLocks noGrp="1"/>
          </p:cNvSpPr>
          <p:nvPr>
            <p:ph type="body" idx="1"/>
          </p:nvPr>
        </p:nvSpPr>
        <p:spPr>
          <a:xfrm>
            <a:off x="311700" y="3369225"/>
            <a:ext cx="8520600" cy="1281900"/>
          </a:xfrm>
          <a:prstGeom prst="rect">
            <a:avLst/>
          </a:prstGeom>
          <a:noFill/>
          <a:ln>
            <a:noFill/>
          </a:ln>
        </p:spPr>
        <p:txBody>
          <a:bodyPr spcFirstLastPara="1" wrap="square" lIns="91425" tIns="91425" rIns="91425" bIns="91425" anchor="t" anchorCtr="0">
            <a:normAutofit/>
          </a:bodyPr>
          <a:lstStyle>
            <a:lvl1pPr marL="457200" lvl="0" indent="-342900" algn="ctr" rtl="0">
              <a:lnSpc>
                <a:spcPct val="115000"/>
              </a:lnSpc>
              <a:spcBef>
                <a:spcPts val="0"/>
              </a:spcBef>
              <a:spcAft>
                <a:spcPts val="0"/>
              </a:spcAft>
              <a:buClr>
                <a:schemeClr val="lt1"/>
              </a:buClr>
              <a:buSzPts val="1800"/>
              <a:buChar char="●"/>
              <a:defRPr>
                <a:solidFill>
                  <a:schemeClr val="lt1"/>
                </a:solidFill>
              </a:defRPr>
            </a:lvl1pPr>
            <a:lvl2pPr marL="914400" lvl="1" indent="-317500" algn="ctr" rtl="0">
              <a:lnSpc>
                <a:spcPct val="115000"/>
              </a:lnSpc>
              <a:spcBef>
                <a:spcPts val="0"/>
              </a:spcBef>
              <a:spcAft>
                <a:spcPts val="0"/>
              </a:spcAft>
              <a:buClr>
                <a:schemeClr val="lt1"/>
              </a:buClr>
              <a:buSzPts val="1400"/>
              <a:buChar char="○"/>
              <a:defRPr>
                <a:solidFill>
                  <a:schemeClr val="lt1"/>
                </a:solidFill>
              </a:defRPr>
            </a:lvl2pPr>
            <a:lvl3pPr marL="1371600" lvl="2" indent="-317500" algn="ctr" rtl="0">
              <a:lnSpc>
                <a:spcPct val="115000"/>
              </a:lnSpc>
              <a:spcBef>
                <a:spcPts val="0"/>
              </a:spcBef>
              <a:spcAft>
                <a:spcPts val="0"/>
              </a:spcAft>
              <a:buClr>
                <a:schemeClr val="lt1"/>
              </a:buClr>
              <a:buSzPts val="1400"/>
              <a:buChar char="■"/>
              <a:defRPr>
                <a:solidFill>
                  <a:schemeClr val="lt1"/>
                </a:solidFill>
              </a:defRPr>
            </a:lvl3pPr>
            <a:lvl4pPr marL="1828800" lvl="3" indent="-317500" algn="ctr" rtl="0">
              <a:lnSpc>
                <a:spcPct val="115000"/>
              </a:lnSpc>
              <a:spcBef>
                <a:spcPts val="0"/>
              </a:spcBef>
              <a:spcAft>
                <a:spcPts val="0"/>
              </a:spcAft>
              <a:buClr>
                <a:schemeClr val="lt1"/>
              </a:buClr>
              <a:buSzPts val="1400"/>
              <a:buChar char="●"/>
              <a:defRPr>
                <a:solidFill>
                  <a:schemeClr val="lt1"/>
                </a:solidFill>
              </a:defRPr>
            </a:lvl4pPr>
            <a:lvl5pPr marL="2286000" lvl="4" indent="-317500" algn="ctr" rtl="0">
              <a:lnSpc>
                <a:spcPct val="115000"/>
              </a:lnSpc>
              <a:spcBef>
                <a:spcPts val="0"/>
              </a:spcBef>
              <a:spcAft>
                <a:spcPts val="0"/>
              </a:spcAft>
              <a:buClr>
                <a:schemeClr val="lt1"/>
              </a:buClr>
              <a:buSzPts val="1400"/>
              <a:buChar char="○"/>
              <a:defRPr>
                <a:solidFill>
                  <a:schemeClr val="lt1"/>
                </a:solidFill>
              </a:defRPr>
            </a:lvl5pPr>
            <a:lvl6pPr marL="2743200" lvl="5" indent="-317500" algn="ctr" rtl="0">
              <a:lnSpc>
                <a:spcPct val="115000"/>
              </a:lnSpc>
              <a:spcBef>
                <a:spcPts val="0"/>
              </a:spcBef>
              <a:spcAft>
                <a:spcPts val="0"/>
              </a:spcAft>
              <a:buClr>
                <a:schemeClr val="lt1"/>
              </a:buClr>
              <a:buSzPts val="1400"/>
              <a:buChar char="■"/>
              <a:defRPr>
                <a:solidFill>
                  <a:schemeClr val="lt1"/>
                </a:solidFill>
              </a:defRPr>
            </a:lvl6pPr>
            <a:lvl7pPr marL="3200400" lvl="6" indent="-317500" algn="ctr" rtl="0">
              <a:lnSpc>
                <a:spcPct val="115000"/>
              </a:lnSpc>
              <a:spcBef>
                <a:spcPts val="0"/>
              </a:spcBef>
              <a:spcAft>
                <a:spcPts val="0"/>
              </a:spcAft>
              <a:buClr>
                <a:schemeClr val="lt1"/>
              </a:buClr>
              <a:buSzPts val="1400"/>
              <a:buChar char="●"/>
              <a:defRPr>
                <a:solidFill>
                  <a:schemeClr val="lt1"/>
                </a:solidFill>
              </a:defRPr>
            </a:lvl7pPr>
            <a:lvl8pPr marL="3657600" lvl="7" indent="-317500" algn="ctr" rtl="0">
              <a:lnSpc>
                <a:spcPct val="115000"/>
              </a:lnSpc>
              <a:spcBef>
                <a:spcPts val="0"/>
              </a:spcBef>
              <a:spcAft>
                <a:spcPts val="0"/>
              </a:spcAft>
              <a:buClr>
                <a:schemeClr val="lt1"/>
              </a:buClr>
              <a:buSzPts val="1400"/>
              <a:buChar char="○"/>
              <a:defRPr>
                <a:solidFill>
                  <a:schemeClr val="lt1"/>
                </a:solidFill>
              </a:defRPr>
            </a:lvl8pPr>
            <a:lvl9pPr marL="4114800" lvl="8" indent="-317500" algn="ctr" rtl="0">
              <a:lnSpc>
                <a:spcPct val="115000"/>
              </a:lnSpc>
              <a:spcBef>
                <a:spcPts val="0"/>
              </a:spcBef>
              <a:spcAft>
                <a:spcPts val="0"/>
              </a:spcAft>
              <a:buClr>
                <a:schemeClr val="lt1"/>
              </a:buClr>
              <a:buSzPts val="1400"/>
              <a:buChar char="■"/>
              <a:defRPr>
                <a:solidFill>
                  <a:schemeClr val="lt1"/>
                </a:solidFill>
              </a:defRPr>
            </a:lvl9pPr>
          </a:lstStyle>
          <a:p>
            <a:endParaRPr/>
          </a:p>
        </p:txBody>
      </p:sp>
      <p:sp>
        <p:nvSpPr>
          <p:cNvPr id="87" name="Google Shape;87;p74"/>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8"/>
        <p:cNvGrpSpPr/>
        <p:nvPr/>
      </p:nvGrpSpPr>
      <p:grpSpPr>
        <a:xfrm>
          <a:off x="0" y="0"/>
          <a:ext cx="0" cy="0"/>
          <a:chOff x="0" y="0"/>
          <a:chExt cx="0" cy="0"/>
        </a:xfrm>
      </p:grpSpPr>
      <p:sp>
        <p:nvSpPr>
          <p:cNvPr id="89" name="Google Shape;89;p75"/>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grpSp>
        <p:nvGrpSpPr>
          <p:cNvPr id="20" name="Google Shape;20;p65"/>
          <p:cNvGrpSpPr/>
          <p:nvPr/>
        </p:nvGrpSpPr>
        <p:grpSpPr>
          <a:xfrm>
            <a:off x="0" y="3903669"/>
            <a:ext cx="9144000" cy="1239925"/>
            <a:chOff x="0" y="3903669"/>
            <a:chExt cx="9144000" cy="1239925"/>
          </a:xfrm>
        </p:grpSpPr>
        <p:sp>
          <p:nvSpPr>
            <p:cNvPr id="21" name="Google Shape;21;p65"/>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65"/>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65"/>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65"/>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65"/>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 name="Google Shape;26;p65"/>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3000"/>
              <a:buNone/>
              <a:defRPr/>
            </a:lvl1pPr>
            <a:lvl2pPr lvl="1" algn="l" rtl="0">
              <a:lnSpc>
                <a:spcPct val="100000"/>
              </a:lnSpc>
              <a:spcBef>
                <a:spcPts val="0"/>
              </a:spcBef>
              <a:spcAft>
                <a:spcPts val="0"/>
              </a:spcAft>
              <a:buSzPts val="3000"/>
              <a:buNone/>
              <a:defRPr/>
            </a:lvl2pPr>
            <a:lvl3pPr lvl="2" algn="l" rtl="0">
              <a:lnSpc>
                <a:spcPct val="100000"/>
              </a:lnSpc>
              <a:spcBef>
                <a:spcPts val="0"/>
              </a:spcBef>
              <a:spcAft>
                <a:spcPts val="0"/>
              </a:spcAft>
              <a:buSzPts val="3000"/>
              <a:buNone/>
              <a:defRPr/>
            </a:lvl3pPr>
            <a:lvl4pPr lvl="3" algn="l" rtl="0">
              <a:lnSpc>
                <a:spcPct val="100000"/>
              </a:lnSpc>
              <a:spcBef>
                <a:spcPts val="0"/>
              </a:spcBef>
              <a:spcAft>
                <a:spcPts val="0"/>
              </a:spcAft>
              <a:buSzPts val="3000"/>
              <a:buNone/>
              <a:defRPr/>
            </a:lvl4pPr>
            <a:lvl5pPr lvl="4" algn="l" rtl="0">
              <a:lnSpc>
                <a:spcPct val="100000"/>
              </a:lnSpc>
              <a:spcBef>
                <a:spcPts val="0"/>
              </a:spcBef>
              <a:spcAft>
                <a:spcPts val="0"/>
              </a:spcAft>
              <a:buSzPts val="3000"/>
              <a:buNone/>
              <a:defRPr/>
            </a:lvl5pPr>
            <a:lvl6pPr lvl="5" algn="l" rtl="0">
              <a:lnSpc>
                <a:spcPct val="100000"/>
              </a:lnSpc>
              <a:spcBef>
                <a:spcPts val="0"/>
              </a:spcBef>
              <a:spcAft>
                <a:spcPts val="0"/>
              </a:spcAft>
              <a:buSzPts val="3000"/>
              <a:buNone/>
              <a:defRPr/>
            </a:lvl6pPr>
            <a:lvl7pPr lvl="6" algn="l" rtl="0">
              <a:lnSpc>
                <a:spcPct val="100000"/>
              </a:lnSpc>
              <a:spcBef>
                <a:spcPts val="0"/>
              </a:spcBef>
              <a:spcAft>
                <a:spcPts val="0"/>
              </a:spcAft>
              <a:buSzPts val="3000"/>
              <a:buNone/>
              <a:defRPr/>
            </a:lvl7pPr>
            <a:lvl8pPr lvl="7" algn="l" rtl="0">
              <a:lnSpc>
                <a:spcPct val="100000"/>
              </a:lnSpc>
              <a:spcBef>
                <a:spcPts val="0"/>
              </a:spcBef>
              <a:spcAft>
                <a:spcPts val="0"/>
              </a:spcAft>
              <a:buSzPts val="3000"/>
              <a:buNone/>
              <a:defRPr/>
            </a:lvl8pPr>
            <a:lvl9pPr lvl="8" algn="l" rtl="0">
              <a:lnSpc>
                <a:spcPct val="100000"/>
              </a:lnSpc>
              <a:spcBef>
                <a:spcPts val="0"/>
              </a:spcBef>
              <a:spcAft>
                <a:spcPts val="0"/>
              </a:spcAft>
              <a:buSzPts val="3000"/>
              <a:buNone/>
              <a:defRPr/>
            </a:lvl9pPr>
          </a:lstStyle>
          <a:p>
            <a:endParaRPr/>
          </a:p>
        </p:txBody>
      </p:sp>
      <p:sp>
        <p:nvSpPr>
          <p:cNvPr id="27" name="Google Shape;27;p65"/>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0"/>
              </a:spcBef>
              <a:spcAft>
                <a:spcPts val="0"/>
              </a:spcAft>
              <a:buSzPts val="1400"/>
              <a:buChar char="○"/>
              <a:defRPr/>
            </a:lvl2pPr>
            <a:lvl3pPr marL="1371600" lvl="2" indent="-317500" algn="l" rtl="0">
              <a:lnSpc>
                <a:spcPct val="115000"/>
              </a:lnSpc>
              <a:spcBef>
                <a:spcPts val="0"/>
              </a:spcBef>
              <a:spcAft>
                <a:spcPts val="0"/>
              </a:spcAft>
              <a:buSzPts val="1400"/>
              <a:buChar char="■"/>
              <a:defRPr/>
            </a:lvl3pPr>
            <a:lvl4pPr marL="1828800" lvl="3" indent="-317500" algn="l" rtl="0">
              <a:lnSpc>
                <a:spcPct val="115000"/>
              </a:lnSpc>
              <a:spcBef>
                <a:spcPts val="0"/>
              </a:spcBef>
              <a:spcAft>
                <a:spcPts val="0"/>
              </a:spcAft>
              <a:buSzPts val="1400"/>
              <a:buChar char="●"/>
              <a:defRPr/>
            </a:lvl4pPr>
            <a:lvl5pPr marL="2286000" lvl="4" indent="-317500" algn="l" rtl="0">
              <a:lnSpc>
                <a:spcPct val="115000"/>
              </a:lnSpc>
              <a:spcBef>
                <a:spcPts val="0"/>
              </a:spcBef>
              <a:spcAft>
                <a:spcPts val="0"/>
              </a:spcAft>
              <a:buSzPts val="1400"/>
              <a:buChar char="○"/>
              <a:defRPr/>
            </a:lvl5pPr>
            <a:lvl6pPr marL="2743200" lvl="5" indent="-317500" algn="l" rtl="0">
              <a:lnSpc>
                <a:spcPct val="115000"/>
              </a:lnSpc>
              <a:spcBef>
                <a:spcPts val="0"/>
              </a:spcBef>
              <a:spcAft>
                <a:spcPts val="0"/>
              </a:spcAft>
              <a:buSzPts val="1400"/>
              <a:buChar char="■"/>
              <a:defRPr/>
            </a:lvl6pPr>
            <a:lvl7pPr marL="3200400" lvl="6" indent="-317500" algn="l" rtl="0">
              <a:lnSpc>
                <a:spcPct val="115000"/>
              </a:lnSpc>
              <a:spcBef>
                <a:spcPts val="0"/>
              </a:spcBef>
              <a:spcAft>
                <a:spcPts val="0"/>
              </a:spcAft>
              <a:buSzPts val="1400"/>
              <a:buChar char="●"/>
              <a:defRPr/>
            </a:lvl7pPr>
            <a:lvl8pPr marL="3657600" lvl="7" indent="-317500" algn="l" rtl="0">
              <a:lnSpc>
                <a:spcPct val="115000"/>
              </a:lnSpc>
              <a:spcBef>
                <a:spcPts val="0"/>
              </a:spcBef>
              <a:spcAft>
                <a:spcPts val="0"/>
              </a:spcAft>
              <a:buSzPts val="1400"/>
              <a:buChar char="○"/>
              <a:defRPr/>
            </a:lvl8pPr>
            <a:lvl9pPr marL="4114800" lvl="8" indent="-317500" algn="l" rtl="0">
              <a:lnSpc>
                <a:spcPct val="115000"/>
              </a:lnSpc>
              <a:spcBef>
                <a:spcPts val="0"/>
              </a:spcBef>
              <a:spcAft>
                <a:spcPts val="0"/>
              </a:spcAft>
              <a:buSzPts val="1400"/>
              <a:buChar char="■"/>
              <a:defRPr/>
            </a:lvl9pPr>
          </a:lstStyle>
          <a:p>
            <a:endParaRPr/>
          </a:p>
        </p:txBody>
      </p:sp>
      <p:sp>
        <p:nvSpPr>
          <p:cNvPr id="28" name="Google Shape;28;p65"/>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_HEADER_1">
  <p:cSld name="SECTION_HEADER_1">
    <p:bg>
      <p:bgPr>
        <a:solidFill>
          <a:schemeClr val="dk1"/>
        </a:solidFill>
        <a:effectLst/>
      </p:bgPr>
    </p:bg>
    <p:spTree>
      <p:nvGrpSpPr>
        <p:cNvPr id="1" name="Shape 29"/>
        <p:cNvGrpSpPr/>
        <p:nvPr/>
      </p:nvGrpSpPr>
      <p:grpSpPr>
        <a:xfrm>
          <a:off x="0" y="0"/>
          <a:ext cx="0" cy="0"/>
          <a:chOff x="0" y="0"/>
          <a:chExt cx="0" cy="0"/>
        </a:xfrm>
      </p:grpSpPr>
      <p:grpSp>
        <p:nvGrpSpPr>
          <p:cNvPr id="30" name="Google Shape;30;p66"/>
          <p:cNvGrpSpPr/>
          <p:nvPr/>
        </p:nvGrpSpPr>
        <p:grpSpPr>
          <a:xfrm>
            <a:off x="6098378" y="5"/>
            <a:ext cx="3045625" cy="2030570"/>
            <a:chOff x="6098378" y="5"/>
            <a:chExt cx="3045625" cy="2030570"/>
          </a:xfrm>
        </p:grpSpPr>
        <p:sp>
          <p:nvSpPr>
            <p:cNvPr id="31" name="Google Shape;31;p66"/>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66"/>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66"/>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66"/>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66"/>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 name="Google Shape;36;p66"/>
          <p:cNvSpPr txBox="1">
            <a:spLocks noGrp="1"/>
          </p:cNvSpPr>
          <p:nvPr>
            <p:ph type="title"/>
          </p:nvPr>
        </p:nvSpPr>
        <p:spPr>
          <a:xfrm>
            <a:off x="598100" y="2152347"/>
            <a:ext cx="8222100" cy="838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Clr>
                <a:schemeClr val="lt1"/>
              </a:buClr>
              <a:buSzPts val="4200"/>
              <a:buNone/>
              <a:defRPr sz="4200">
                <a:solidFill>
                  <a:schemeClr val="lt1"/>
                </a:solidFill>
              </a:defRPr>
            </a:lvl1pPr>
            <a:lvl2pPr lvl="1" algn="l" rtl="0">
              <a:lnSpc>
                <a:spcPct val="100000"/>
              </a:lnSpc>
              <a:spcBef>
                <a:spcPts val="0"/>
              </a:spcBef>
              <a:spcAft>
                <a:spcPts val="0"/>
              </a:spcAft>
              <a:buClr>
                <a:schemeClr val="lt1"/>
              </a:buClr>
              <a:buSzPts val="4200"/>
              <a:buNone/>
              <a:defRPr sz="4200">
                <a:solidFill>
                  <a:schemeClr val="lt1"/>
                </a:solidFill>
              </a:defRPr>
            </a:lvl2pPr>
            <a:lvl3pPr lvl="2" algn="l" rtl="0">
              <a:lnSpc>
                <a:spcPct val="100000"/>
              </a:lnSpc>
              <a:spcBef>
                <a:spcPts val="0"/>
              </a:spcBef>
              <a:spcAft>
                <a:spcPts val="0"/>
              </a:spcAft>
              <a:buClr>
                <a:schemeClr val="lt1"/>
              </a:buClr>
              <a:buSzPts val="4200"/>
              <a:buNone/>
              <a:defRPr sz="4200">
                <a:solidFill>
                  <a:schemeClr val="lt1"/>
                </a:solidFill>
              </a:defRPr>
            </a:lvl3pPr>
            <a:lvl4pPr lvl="3" algn="l" rtl="0">
              <a:lnSpc>
                <a:spcPct val="100000"/>
              </a:lnSpc>
              <a:spcBef>
                <a:spcPts val="0"/>
              </a:spcBef>
              <a:spcAft>
                <a:spcPts val="0"/>
              </a:spcAft>
              <a:buClr>
                <a:schemeClr val="lt1"/>
              </a:buClr>
              <a:buSzPts val="4200"/>
              <a:buNone/>
              <a:defRPr sz="4200">
                <a:solidFill>
                  <a:schemeClr val="lt1"/>
                </a:solidFill>
              </a:defRPr>
            </a:lvl4pPr>
            <a:lvl5pPr lvl="4" algn="l" rtl="0">
              <a:lnSpc>
                <a:spcPct val="100000"/>
              </a:lnSpc>
              <a:spcBef>
                <a:spcPts val="0"/>
              </a:spcBef>
              <a:spcAft>
                <a:spcPts val="0"/>
              </a:spcAft>
              <a:buClr>
                <a:schemeClr val="lt1"/>
              </a:buClr>
              <a:buSzPts val="4200"/>
              <a:buNone/>
              <a:defRPr sz="4200">
                <a:solidFill>
                  <a:schemeClr val="lt1"/>
                </a:solidFill>
              </a:defRPr>
            </a:lvl5pPr>
            <a:lvl6pPr lvl="5" algn="l" rtl="0">
              <a:lnSpc>
                <a:spcPct val="100000"/>
              </a:lnSpc>
              <a:spcBef>
                <a:spcPts val="0"/>
              </a:spcBef>
              <a:spcAft>
                <a:spcPts val="0"/>
              </a:spcAft>
              <a:buClr>
                <a:schemeClr val="lt1"/>
              </a:buClr>
              <a:buSzPts val="4200"/>
              <a:buNone/>
              <a:defRPr sz="4200">
                <a:solidFill>
                  <a:schemeClr val="lt1"/>
                </a:solidFill>
              </a:defRPr>
            </a:lvl6pPr>
            <a:lvl7pPr lvl="6" algn="l" rtl="0">
              <a:lnSpc>
                <a:spcPct val="100000"/>
              </a:lnSpc>
              <a:spcBef>
                <a:spcPts val="0"/>
              </a:spcBef>
              <a:spcAft>
                <a:spcPts val="0"/>
              </a:spcAft>
              <a:buClr>
                <a:schemeClr val="lt1"/>
              </a:buClr>
              <a:buSzPts val="4200"/>
              <a:buNone/>
              <a:defRPr sz="4200">
                <a:solidFill>
                  <a:schemeClr val="lt1"/>
                </a:solidFill>
              </a:defRPr>
            </a:lvl7pPr>
            <a:lvl8pPr lvl="7" algn="l" rtl="0">
              <a:lnSpc>
                <a:spcPct val="100000"/>
              </a:lnSpc>
              <a:spcBef>
                <a:spcPts val="0"/>
              </a:spcBef>
              <a:spcAft>
                <a:spcPts val="0"/>
              </a:spcAft>
              <a:buClr>
                <a:schemeClr val="lt1"/>
              </a:buClr>
              <a:buSzPts val="4200"/>
              <a:buNone/>
              <a:defRPr sz="4200">
                <a:solidFill>
                  <a:schemeClr val="lt1"/>
                </a:solidFill>
              </a:defRPr>
            </a:lvl8pPr>
            <a:lvl9pPr lvl="8" algn="l" rtl="0">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37" name="Google Shape;37;p66"/>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1"/>
        <p:cNvGrpSpPr/>
        <p:nvPr/>
      </p:nvGrpSpPr>
      <p:grpSpPr>
        <a:xfrm>
          <a:off x="0" y="0"/>
          <a:ext cx="0" cy="0"/>
          <a:chOff x="0" y="0"/>
          <a:chExt cx="0" cy="0"/>
        </a:xfrm>
      </p:grpSpPr>
      <p:grpSp>
        <p:nvGrpSpPr>
          <p:cNvPr id="42" name="Google Shape;42;p68"/>
          <p:cNvGrpSpPr/>
          <p:nvPr/>
        </p:nvGrpSpPr>
        <p:grpSpPr>
          <a:xfrm>
            <a:off x="6098378" y="5"/>
            <a:ext cx="3045625" cy="2030570"/>
            <a:chOff x="6098378" y="5"/>
            <a:chExt cx="3045625" cy="2030570"/>
          </a:xfrm>
        </p:grpSpPr>
        <p:sp>
          <p:nvSpPr>
            <p:cNvPr id="43" name="Google Shape;43;p68"/>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68"/>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68"/>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68"/>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68"/>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8" name="Google Shape;48;p68"/>
          <p:cNvSpPr txBox="1">
            <a:spLocks noGrp="1"/>
          </p:cNvSpPr>
          <p:nvPr>
            <p:ph type="title"/>
          </p:nvPr>
        </p:nvSpPr>
        <p:spPr>
          <a:xfrm>
            <a:off x="598100" y="2152347"/>
            <a:ext cx="8222100" cy="838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Clr>
                <a:schemeClr val="lt1"/>
              </a:buClr>
              <a:buSzPts val="4200"/>
              <a:buNone/>
              <a:defRPr sz="4200">
                <a:solidFill>
                  <a:schemeClr val="lt1"/>
                </a:solidFill>
              </a:defRPr>
            </a:lvl1pPr>
            <a:lvl2pPr lvl="1" algn="l" rtl="0">
              <a:lnSpc>
                <a:spcPct val="100000"/>
              </a:lnSpc>
              <a:spcBef>
                <a:spcPts val="0"/>
              </a:spcBef>
              <a:spcAft>
                <a:spcPts val="0"/>
              </a:spcAft>
              <a:buClr>
                <a:schemeClr val="lt1"/>
              </a:buClr>
              <a:buSzPts val="4200"/>
              <a:buNone/>
              <a:defRPr sz="4200">
                <a:solidFill>
                  <a:schemeClr val="lt1"/>
                </a:solidFill>
              </a:defRPr>
            </a:lvl2pPr>
            <a:lvl3pPr lvl="2" algn="l" rtl="0">
              <a:lnSpc>
                <a:spcPct val="100000"/>
              </a:lnSpc>
              <a:spcBef>
                <a:spcPts val="0"/>
              </a:spcBef>
              <a:spcAft>
                <a:spcPts val="0"/>
              </a:spcAft>
              <a:buClr>
                <a:schemeClr val="lt1"/>
              </a:buClr>
              <a:buSzPts val="4200"/>
              <a:buNone/>
              <a:defRPr sz="4200">
                <a:solidFill>
                  <a:schemeClr val="lt1"/>
                </a:solidFill>
              </a:defRPr>
            </a:lvl3pPr>
            <a:lvl4pPr lvl="3" algn="l" rtl="0">
              <a:lnSpc>
                <a:spcPct val="100000"/>
              </a:lnSpc>
              <a:spcBef>
                <a:spcPts val="0"/>
              </a:spcBef>
              <a:spcAft>
                <a:spcPts val="0"/>
              </a:spcAft>
              <a:buClr>
                <a:schemeClr val="lt1"/>
              </a:buClr>
              <a:buSzPts val="4200"/>
              <a:buNone/>
              <a:defRPr sz="4200">
                <a:solidFill>
                  <a:schemeClr val="lt1"/>
                </a:solidFill>
              </a:defRPr>
            </a:lvl4pPr>
            <a:lvl5pPr lvl="4" algn="l" rtl="0">
              <a:lnSpc>
                <a:spcPct val="100000"/>
              </a:lnSpc>
              <a:spcBef>
                <a:spcPts val="0"/>
              </a:spcBef>
              <a:spcAft>
                <a:spcPts val="0"/>
              </a:spcAft>
              <a:buClr>
                <a:schemeClr val="lt1"/>
              </a:buClr>
              <a:buSzPts val="4200"/>
              <a:buNone/>
              <a:defRPr sz="4200">
                <a:solidFill>
                  <a:schemeClr val="lt1"/>
                </a:solidFill>
              </a:defRPr>
            </a:lvl5pPr>
            <a:lvl6pPr lvl="5" algn="l" rtl="0">
              <a:lnSpc>
                <a:spcPct val="100000"/>
              </a:lnSpc>
              <a:spcBef>
                <a:spcPts val="0"/>
              </a:spcBef>
              <a:spcAft>
                <a:spcPts val="0"/>
              </a:spcAft>
              <a:buClr>
                <a:schemeClr val="lt1"/>
              </a:buClr>
              <a:buSzPts val="4200"/>
              <a:buNone/>
              <a:defRPr sz="4200">
                <a:solidFill>
                  <a:schemeClr val="lt1"/>
                </a:solidFill>
              </a:defRPr>
            </a:lvl6pPr>
            <a:lvl7pPr lvl="6" algn="l" rtl="0">
              <a:lnSpc>
                <a:spcPct val="100000"/>
              </a:lnSpc>
              <a:spcBef>
                <a:spcPts val="0"/>
              </a:spcBef>
              <a:spcAft>
                <a:spcPts val="0"/>
              </a:spcAft>
              <a:buClr>
                <a:schemeClr val="lt1"/>
              </a:buClr>
              <a:buSzPts val="4200"/>
              <a:buNone/>
              <a:defRPr sz="4200">
                <a:solidFill>
                  <a:schemeClr val="lt1"/>
                </a:solidFill>
              </a:defRPr>
            </a:lvl7pPr>
            <a:lvl8pPr lvl="7" algn="l" rtl="0">
              <a:lnSpc>
                <a:spcPct val="100000"/>
              </a:lnSpc>
              <a:spcBef>
                <a:spcPts val="0"/>
              </a:spcBef>
              <a:spcAft>
                <a:spcPts val="0"/>
              </a:spcAft>
              <a:buClr>
                <a:schemeClr val="lt1"/>
              </a:buClr>
              <a:buSzPts val="4200"/>
              <a:buNone/>
              <a:defRPr sz="4200">
                <a:solidFill>
                  <a:schemeClr val="lt1"/>
                </a:solidFill>
              </a:defRPr>
            </a:lvl8pPr>
            <a:lvl9pPr lvl="8" algn="l" rtl="0">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49" name="Google Shape;49;p68"/>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0"/>
        <p:cNvGrpSpPr/>
        <p:nvPr/>
      </p:nvGrpSpPr>
      <p:grpSpPr>
        <a:xfrm>
          <a:off x="0" y="0"/>
          <a:ext cx="0" cy="0"/>
          <a:chOff x="0" y="0"/>
          <a:chExt cx="0" cy="0"/>
        </a:xfrm>
      </p:grpSpPr>
      <p:sp>
        <p:nvSpPr>
          <p:cNvPr id="51" name="Google Shape;51;p69"/>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3000"/>
              <a:buNone/>
              <a:defRPr/>
            </a:lvl1pPr>
            <a:lvl2pPr lvl="1" algn="l" rtl="0">
              <a:lnSpc>
                <a:spcPct val="100000"/>
              </a:lnSpc>
              <a:spcBef>
                <a:spcPts val="0"/>
              </a:spcBef>
              <a:spcAft>
                <a:spcPts val="0"/>
              </a:spcAft>
              <a:buSzPts val="3000"/>
              <a:buNone/>
              <a:defRPr/>
            </a:lvl2pPr>
            <a:lvl3pPr lvl="2" algn="l" rtl="0">
              <a:lnSpc>
                <a:spcPct val="100000"/>
              </a:lnSpc>
              <a:spcBef>
                <a:spcPts val="0"/>
              </a:spcBef>
              <a:spcAft>
                <a:spcPts val="0"/>
              </a:spcAft>
              <a:buSzPts val="3000"/>
              <a:buNone/>
              <a:defRPr/>
            </a:lvl3pPr>
            <a:lvl4pPr lvl="3" algn="l" rtl="0">
              <a:lnSpc>
                <a:spcPct val="100000"/>
              </a:lnSpc>
              <a:spcBef>
                <a:spcPts val="0"/>
              </a:spcBef>
              <a:spcAft>
                <a:spcPts val="0"/>
              </a:spcAft>
              <a:buSzPts val="3000"/>
              <a:buNone/>
              <a:defRPr/>
            </a:lvl4pPr>
            <a:lvl5pPr lvl="4" algn="l" rtl="0">
              <a:lnSpc>
                <a:spcPct val="100000"/>
              </a:lnSpc>
              <a:spcBef>
                <a:spcPts val="0"/>
              </a:spcBef>
              <a:spcAft>
                <a:spcPts val="0"/>
              </a:spcAft>
              <a:buSzPts val="3000"/>
              <a:buNone/>
              <a:defRPr/>
            </a:lvl5pPr>
            <a:lvl6pPr lvl="5" algn="l" rtl="0">
              <a:lnSpc>
                <a:spcPct val="100000"/>
              </a:lnSpc>
              <a:spcBef>
                <a:spcPts val="0"/>
              </a:spcBef>
              <a:spcAft>
                <a:spcPts val="0"/>
              </a:spcAft>
              <a:buSzPts val="3000"/>
              <a:buNone/>
              <a:defRPr/>
            </a:lvl6pPr>
            <a:lvl7pPr lvl="6" algn="l" rtl="0">
              <a:lnSpc>
                <a:spcPct val="100000"/>
              </a:lnSpc>
              <a:spcBef>
                <a:spcPts val="0"/>
              </a:spcBef>
              <a:spcAft>
                <a:spcPts val="0"/>
              </a:spcAft>
              <a:buSzPts val="3000"/>
              <a:buNone/>
              <a:defRPr/>
            </a:lvl7pPr>
            <a:lvl8pPr lvl="7" algn="l" rtl="0">
              <a:lnSpc>
                <a:spcPct val="100000"/>
              </a:lnSpc>
              <a:spcBef>
                <a:spcPts val="0"/>
              </a:spcBef>
              <a:spcAft>
                <a:spcPts val="0"/>
              </a:spcAft>
              <a:buSzPts val="3000"/>
              <a:buNone/>
              <a:defRPr/>
            </a:lvl8pPr>
            <a:lvl9pPr lvl="8" algn="l" rtl="0">
              <a:lnSpc>
                <a:spcPct val="100000"/>
              </a:lnSpc>
              <a:spcBef>
                <a:spcPts val="0"/>
              </a:spcBef>
              <a:spcAft>
                <a:spcPts val="0"/>
              </a:spcAft>
              <a:buSzPts val="3000"/>
              <a:buNone/>
              <a:defRPr/>
            </a:lvl9pPr>
          </a:lstStyle>
          <a:p>
            <a:endParaRPr/>
          </a:p>
        </p:txBody>
      </p:sp>
      <p:sp>
        <p:nvSpPr>
          <p:cNvPr id="52" name="Google Shape;52;p69"/>
          <p:cNvSpPr txBox="1">
            <a:spLocks noGrp="1"/>
          </p:cNvSpPr>
          <p:nvPr>
            <p:ph type="body" idx="1"/>
          </p:nvPr>
        </p:nvSpPr>
        <p:spPr>
          <a:xfrm>
            <a:off x="311700" y="1229975"/>
            <a:ext cx="3999900" cy="3339000"/>
          </a:xfrm>
          <a:prstGeom prst="rect">
            <a:avLst/>
          </a:prstGeom>
          <a:noFill/>
          <a:ln>
            <a:noFill/>
          </a:ln>
        </p:spPr>
        <p:txBody>
          <a:bodyPr spcFirstLastPara="1" wrap="square" lIns="91425" tIns="91425" rIns="91425" bIns="91425" anchor="t" anchorCtr="0">
            <a:norm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0"/>
              </a:spcBef>
              <a:spcAft>
                <a:spcPts val="0"/>
              </a:spcAft>
              <a:buSzPts val="1200"/>
              <a:buChar char="○"/>
              <a:defRPr sz="1200"/>
            </a:lvl2pPr>
            <a:lvl3pPr marL="1371600" lvl="2" indent="-304800" algn="l" rtl="0">
              <a:lnSpc>
                <a:spcPct val="115000"/>
              </a:lnSpc>
              <a:spcBef>
                <a:spcPts val="0"/>
              </a:spcBef>
              <a:spcAft>
                <a:spcPts val="0"/>
              </a:spcAft>
              <a:buSzPts val="1200"/>
              <a:buChar char="■"/>
              <a:defRPr sz="1200"/>
            </a:lvl3pPr>
            <a:lvl4pPr marL="1828800" lvl="3" indent="-304800" algn="l" rtl="0">
              <a:lnSpc>
                <a:spcPct val="115000"/>
              </a:lnSpc>
              <a:spcBef>
                <a:spcPts val="0"/>
              </a:spcBef>
              <a:spcAft>
                <a:spcPts val="0"/>
              </a:spcAft>
              <a:buSzPts val="1200"/>
              <a:buChar char="●"/>
              <a:defRPr sz="1200"/>
            </a:lvl4pPr>
            <a:lvl5pPr marL="2286000" lvl="4" indent="-304800" algn="l" rtl="0">
              <a:lnSpc>
                <a:spcPct val="115000"/>
              </a:lnSpc>
              <a:spcBef>
                <a:spcPts val="0"/>
              </a:spcBef>
              <a:spcAft>
                <a:spcPts val="0"/>
              </a:spcAft>
              <a:buSzPts val="1200"/>
              <a:buChar char="○"/>
              <a:defRPr sz="1200"/>
            </a:lvl5pPr>
            <a:lvl6pPr marL="2743200" lvl="5" indent="-304800" algn="l" rtl="0">
              <a:lnSpc>
                <a:spcPct val="115000"/>
              </a:lnSpc>
              <a:spcBef>
                <a:spcPts val="0"/>
              </a:spcBef>
              <a:spcAft>
                <a:spcPts val="0"/>
              </a:spcAft>
              <a:buSzPts val="1200"/>
              <a:buChar char="■"/>
              <a:defRPr sz="1200"/>
            </a:lvl6pPr>
            <a:lvl7pPr marL="3200400" lvl="6" indent="-304800" algn="l" rtl="0">
              <a:lnSpc>
                <a:spcPct val="115000"/>
              </a:lnSpc>
              <a:spcBef>
                <a:spcPts val="0"/>
              </a:spcBef>
              <a:spcAft>
                <a:spcPts val="0"/>
              </a:spcAft>
              <a:buSzPts val="1200"/>
              <a:buChar char="●"/>
              <a:defRPr sz="1200"/>
            </a:lvl7pPr>
            <a:lvl8pPr marL="3657600" lvl="7" indent="-304800" algn="l" rtl="0">
              <a:lnSpc>
                <a:spcPct val="115000"/>
              </a:lnSpc>
              <a:spcBef>
                <a:spcPts val="0"/>
              </a:spcBef>
              <a:spcAft>
                <a:spcPts val="0"/>
              </a:spcAft>
              <a:buSzPts val="1200"/>
              <a:buChar char="○"/>
              <a:defRPr sz="1200"/>
            </a:lvl8pPr>
            <a:lvl9pPr marL="4114800" lvl="8" indent="-304800" algn="l" rtl="0">
              <a:lnSpc>
                <a:spcPct val="115000"/>
              </a:lnSpc>
              <a:spcBef>
                <a:spcPts val="0"/>
              </a:spcBef>
              <a:spcAft>
                <a:spcPts val="0"/>
              </a:spcAft>
              <a:buSzPts val="1200"/>
              <a:buChar char="■"/>
              <a:defRPr sz="1200"/>
            </a:lvl9pPr>
          </a:lstStyle>
          <a:p>
            <a:endParaRPr/>
          </a:p>
        </p:txBody>
      </p:sp>
      <p:sp>
        <p:nvSpPr>
          <p:cNvPr id="53" name="Google Shape;53;p69"/>
          <p:cNvSpPr txBox="1">
            <a:spLocks noGrp="1"/>
          </p:cNvSpPr>
          <p:nvPr>
            <p:ph type="body" idx="2"/>
          </p:nvPr>
        </p:nvSpPr>
        <p:spPr>
          <a:xfrm>
            <a:off x="4832400" y="1229975"/>
            <a:ext cx="3999900" cy="3339000"/>
          </a:xfrm>
          <a:prstGeom prst="rect">
            <a:avLst/>
          </a:prstGeom>
          <a:noFill/>
          <a:ln>
            <a:noFill/>
          </a:ln>
        </p:spPr>
        <p:txBody>
          <a:bodyPr spcFirstLastPara="1" wrap="square" lIns="91425" tIns="91425" rIns="91425" bIns="91425" anchor="t" anchorCtr="0">
            <a:norm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0"/>
              </a:spcBef>
              <a:spcAft>
                <a:spcPts val="0"/>
              </a:spcAft>
              <a:buSzPts val="1200"/>
              <a:buChar char="○"/>
              <a:defRPr sz="1200"/>
            </a:lvl2pPr>
            <a:lvl3pPr marL="1371600" lvl="2" indent="-304800" algn="l" rtl="0">
              <a:lnSpc>
                <a:spcPct val="115000"/>
              </a:lnSpc>
              <a:spcBef>
                <a:spcPts val="0"/>
              </a:spcBef>
              <a:spcAft>
                <a:spcPts val="0"/>
              </a:spcAft>
              <a:buSzPts val="1200"/>
              <a:buChar char="■"/>
              <a:defRPr sz="1200"/>
            </a:lvl3pPr>
            <a:lvl4pPr marL="1828800" lvl="3" indent="-304800" algn="l" rtl="0">
              <a:lnSpc>
                <a:spcPct val="115000"/>
              </a:lnSpc>
              <a:spcBef>
                <a:spcPts val="0"/>
              </a:spcBef>
              <a:spcAft>
                <a:spcPts val="0"/>
              </a:spcAft>
              <a:buSzPts val="1200"/>
              <a:buChar char="●"/>
              <a:defRPr sz="1200"/>
            </a:lvl4pPr>
            <a:lvl5pPr marL="2286000" lvl="4" indent="-304800" algn="l" rtl="0">
              <a:lnSpc>
                <a:spcPct val="115000"/>
              </a:lnSpc>
              <a:spcBef>
                <a:spcPts val="0"/>
              </a:spcBef>
              <a:spcAft>
                <a:spcPts val="0"/>
              </a:spcAft>
              <a:buSzPts val="1200"/>
              <a:buChar char="○"/>
              <a:defRPr sz="1200"/>
            </a:lvl5pPr>
            <a:lvl6pPr marL="2743200" lvl="5" indent="-304800" algn="l" rtl="0">
              <a:lnSpc>
                <a:spcPct val="115000"/>
              </a:lnSpc>
              <a:spcBef>
                <a:spcPts val="0"/>
              </a:spcBef>
              <a:spcAft>
                <a:spcPts val="0"/>
              </a:spcAft>
              <a:buSzPts val="1200"/>
              <a:buChar char="■"/>
              <a:defRPr sz="1200"/>
            </a:lvl6pPr>
            <a:lvl7pPr marL="3200400" lvl="6" indent="-304800" algn="l" rtl="0">
              <a:lnSpc>
                <a:spcPct val="115000"/>
              </a:lnSpc>
              <a:spcBef>
                <a:spcPts val="0"/>
              </a:spcBef>
              <a:spcAft>
                <a:spcPts val="0"/>
              </a:spcAft>
              <a:buSzPts val="1200"/>
              <a:buChar char="●"/>
              <a:defRPr sz="1200"/>
            </a:lvl7pPr>
            <a:lvl8pPr marL="3657600" lvl="7" indent="-304800" algn="l" rtl="0">
              <a:lnSpc>
                <a:spcPct val="115000"/>
              </a:lnSpc>
              <a:spcBef>
                <a:spcPts val="0"/>
              </a:spcBef>
              <a:spcAft>
                <a:spcPts val="0"/>
              </a:spcAft>
              <a:buSzPts val="1200"/>
              <a:buChar char="○"/>
              <a:defRPr sz="1200"/>
            </a:lvl8pPr>
            <a:lvl9pPr marL="4114800" lvl="8" indent="-304800" algn="l" rtl="0">
              <a:lnSpc>
                <a:spcPct val="115000"/>
              </a:lnSpc>
              <a:spcBef>
                <a:spcPts val="0"/>
              </a:spcBef>
              <a:spcAft>
                <a:spcPts val="0"/>
              </a:spcAft>
              <a:buSzPts val="1200"/>
              <a:buChar char="■"/>
              <a:defRPr sz="1200"/>
            </a:lvl9pPr>
          </a:lstStyle>
          <a:p>
            <a:endParaRPr/>
          </a:p>
        </p:txBody>
      </p:sp>
      <p:sp>
        <p:nvSpPr>
          <p:cNvPr id="54" name="Google Shape;54;p69"/>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5"/>
        <p:cNvGrpSpPr/>
        <p:nvPr/>
      </p:nvGrpSpPr>
      <p:grpSpPr>
        <a:xfrm>
          <a:off x="0" y="0"/>
          <a:ext cx="0" cy="0"/>
          <a:chOff x="0" y="0"/>
          <a:chExt cx="0" cy="0"/>
        </a:xfrm>
      </p:grpSpPr>
      <p:sp>
        <p:nvSpPr>
          <p:cNvPr id="56" name="Google Shape;56;p7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rtl="0">
              <a:lnSpc>
                <a:spcPct val="100000"/>
              </a:lnSpc>
              <a:spcBef>
                <a:spcPts val="0"/>
              </a:spcBef>
              <a:spcAft>
                <a:spcPts val="0"/>
              </a:spcAft>
              <a:buSzPts val="2400"/>
              <a:buNone/>
              <a:defRPr sz="2400"/>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57" name="Google Shape;57;p70"/>
          <p:cNvSpPr txBox="1">
            <a:spLocks noGrp="1"/>
          </p:cNvSpPr>
          <p:nvPr>
            <p:ph type="body" idx="1"/>
          </p:nvPr>
        </p:nvSpPr>
        <p:spPr>
          <a:xfrm>
            <a:off x="311700" y="1465804"/>
            <a:ext cx="2808000" cy="3103200"/>
          </a:xfrm>
          <a:prstGeom prst="rect">
            <a:avLst/>
          </a:prstGeom>
          <a:noFill/>
          <a:ln>
            <a:noFill/>
          </a:ln>
        </p:spPr>
        <p:txBody>
          <a:bodyPr spcFirstLastPara="1" wrap="square" lIns="91425" tIns="91425" rIns="91425" bIns="91425" anchor="t" anchorCtr="0">
            <a:normAutofit/>
          </a:bodyPr>
          <a:lstStyle>
            <a:lvl1pPr marL="457200" lvl="0" indent="-304800" algn="l" rtl="0">
              <a:lnSpc>
                <a:spcPct val="115000"/>
              </a:lnSpc>
              <a:spcBef>
                <a:spcPts val="0"/>
              </a:spcBef>
              <a:spcAft>
                <a:spcPts val="0"/>
              </a:spcAft>
              <a:buSzPts val="1200"/>
              <a:buChar char="●"/>
              <a:defRPr sz="1200"/>
            </a:lvl1pPr>
            <a:lvl2pPr marL="914400" lvl="1" indent="-304800" algn="l" rtl="0">
              <a:lnSpc>
                <a:spcPct val="115000"/>
              </a:lnSpc>
              <a:spcBef>
                <a:spcPts val="0"/>
              </a:spcBef>
              <a:spcAft>
                <a:spcPts val="0"/>
              </a:spcAft>
              <a:buSzPts val="1200"/>
              <a:buChar char="○"/>
              <a:defRPr sz="1200"/>
            </a:lvl2pPr>
            <a:lvl3pPr marL="1371600" lvl="2" indent="-304800" algn="l" rtl="0">
              <a:lnSpc>
                <a:spcPct val="115000"/>
              </a:lnSpc>
              <a:spcBef>
                <a:spcPts val="0"/>
              </a:spcBef>
              <a:spcAft>
                <a:spcPts val="0"/>
              </a:spcAft>
              <a:buSzPts val="1200"/>
              <a:buChar char="■"/>
              <a:defRPr sz="1200"/>
            </a:lvl3pPr>
            <a:lvl4pPr marL="1828800" lvl="3" indent="-304800" algn="l" rtl="0">
              <a:lnSpc>
                <a:spcPct val="115000"/>
              </a:lnSpc>
              <a:spcBef>
                <a:spcPts val="0"/>
              </a:spcBef>
              <a:spcAft>
                <a:spcPts val="0"/>
              </a:spcAft>
              <a:buSzPts val="1200"/>
              <a:buChar char="●"/>
              <a:defRPr sz="1200"/>
            </a:lvl4pPr>
            <a:lvl5pPr marL="2286000" lvl="4" indent="-304800" algn="l" rtl="0">
              <a:lnSpc>
                <a:spcPct val="115000"/>
              </a:lnSpc>
              <a:spcBef>
                <a:spcPts val="0"/>
              </a:spcBef>
              <a:spcAft>
                <a:spcPts val="0"/>
              </a:spcAft>
              <a:buSzPts val="1200"/>
              <a:buChar char="○"/>
              <a:defRPr sz="1200"/>
            </a:lvl5pPr>
            <a:lvl6pPr marL="2743200" lvl="5" indent="-304800" algn="l" rtl="0">
              <a:lnSpc>
                <a:spcPct val="115000"/>
              </a:lnSpc>
              <a:spcBef>
                <a:spcPts val="0"/>
              </a:spcBef>
              <a:spcAft>
                <a:spcPts val="0"/>
              </a:spcAft>
              <a:buSzPts val="1200"/>
              <a:buChar char="■"/>
              <a:defRPr sz="1200"/>
            </a:lvl6pPr>
            <a:lvl7pPr marL="3200400" lvl="6" indent="-304800" algn="l" rtl="0">
              <a:lnSpc>
                <a:spcPct val="115000"/>
              </a:lnSpc>
              <a:spcBef>
                <a:spcPts val="0"/>
              </a:spcBef>
              <a:spcAft>
                <a:spcPts val="0"/>
              </a:spcAft>
              <a:buSzPts val="1200"/>
              <a:buChar char="●"/>
              <a:defRPr sz="1200"/>
            </a:lvl7pPr>
            <a:lvl8pPr marL="3657600" lvl="7" indent="-304800" algn="l" rtl="0">
              <a:lnSpc>
                <a:spcPct val="115000"/>
              </a:lnSpc>
              <a:spcBef>
                <a:spcPts val="0"/>
              </a:spcBef>
              <a:spcAft>
                <a:spcPts val="0"/>
              </a:spcAft>
              <a:buSzPts val="1200"/>
              <a:buChar char="○"/>
              <a:defRPr sz="1200"/>
            </a:lvl8pPr>
            <a:lvl9pPr marL="4114800" lvl="8" indent="-304800" algn="l" rtl="0">
              <a:lnSpc>
                <a:spcPct val="115000"/>
              </a:lnSpc>
              <a:spcBef>
                <a:spcPts val="0"/>
              </a:spcBef>
              <a:spcAft>
                <a:spcPts val="0"/>
              </a:spcAft>
              <a:buSzPts val="1200"/>
              <a:buChar char="■"/>
              <a:defRPr sz="1200"/>
            </a:lvl9pPr>
          </a:lstStyle>
          <a:p>
            <a:endParaRPr/>
          </a:p>
        </p:txBody>
      </p:sp>
      <p:sp>
        <p:nvSpPr>
          <p:cNvPr id="58" name="Google Shape;58;p70"/>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9"/>
        <p:cNvGrpSpPr/>
        <p:nvPr/>
      </p:nvGrpSpPr>
      <p:grpSpPr>
        <a:xfrm>
          <a:off x="0" y="0"/>
          <a:ext cx="0" cy="0"/>
          <a:chOff x="0" y="0"/>
          <a:chExt cx="0" cy="0"/>
        </a:xfrm>
      </p:grpSpPr>
      <p:grpSp>
        <p:nvGrpSpPr>
          <p:cNvPr id="60" name="Google Shape;60;p71"/>
          <p:cNvGrpSpPr/>
          <p:nvPr/>
        </p:nvGrpSpPr>
        <p:grpSpPr>
          <a:xfrm>
            <a:off x="6098378" y="5"/>
            <a:ext cx="3045625" cy="2030570"/>
            <a:chOff x="6098378" y="5"/>
            <a:chExt cx="3045625" cy="2030570"/>
          </a:xfrm>
        </p:grpSpPr>
        <p:sp>
          <p:nvSpPr>
            <p:cNvPr id="61" name="Google Shape;61;p71"/>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71"/>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71"/>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71"/>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71"/>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6" name="Google Shape;66;p71"/>
          <p:cNvSpPr txBox="1">
            <a:spLocks noGrp="1"/>
          </p:cNvSpPr>
          <p:nvPr>
            <p:ph type="title"/>
          </p:nvPr>
        </p:nvSpPr>
        <p:spPr>
          <a:xfrm>
            <a:off x="490250" y="526350"/>
            <a:ext cx="5618700" cy="409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Clr>
                <a:schemeClr val="lt1"/>
              </a:buClr>
              <a:buSzPts val="4800"/>
              <a:buNone/>
              <a:defRPr sz="4800">
                <a:solidFill>
                  <a:schemeClr val="lt1"/>
                </a:solidFill>
              </a:defRPr>
            </a:lvl1pPr>
            <a:lvl2pPr lvl="1" algn="l" rtl="0">
              <a:lnSpc>
                <a:spcPct val="100000"/>
              </a:lnSpc>
              <a:spcBef>
                <a:spcPts val="0"/>
              </a:spcBef>
              <a:spcAft>
                <a:spcPts val="0"/>
              </a:spcAft>
              <a:buClr>
                <a:schemeClr val="lt1"/>
              </a:buClr>
              <a:buSzPts val="4800"/>
              <a:buNone/>
              <a:defRPr sz="4800">
                <a:solidFill>
                  <a:schemeClr val="lt1"/>
                </a:solidFill>
              </a:defRPr>
            </a:lvl2pPr>
            <a:lvl3pPr lvl="2" algn="l" rtl="0">
              <a:lnSpc>
                <a:spcPct val="100000"/>
              </a:lnSpc>
              <a:spcBef>
                <a:spcPts val="0"/>
              </a:spcBef>
              <a:spcAft>
                <a:spcPts val="0"/>
              </a:spcAft>
              <a:buClr>
                <a:schemeClr val="lt1"/>
              </a:buClr>
              <a:buSzPts val="4800"/>
              <a:buNone/>
              <a:defRPr sz="4800">
                <a:solidFill>
                  <a:schemeClr val="lt1"/>
                </a:solidFill>
              </a:defRPr>
            </a:lvl3pPr>
            <a:lvl4pPr lvl="3" algn="l" rtl="0">
              <a:lnSpc>
                <a:spcPct val="100000"/>
              </a:lnSpc>
              <a:spcBef>
                <a:spcPts val="0"/>
              </a:spcBef>
              <a:spcAft>
                <a:spcPts val="0"/>
              </a:spcAft>
              <a:buClr>
                <a:schemeClr val="lt1"/>
              </a:buClr>
              <a:buSzPts val="4800"/>
              <a:buNone/>
              <a:defRPr sz="4800">
                <a:solidFill>
                  <a:schemeClr val="lt1"/>
                </a:solidFill>
              </a:defRPr>
            </a:lvl4pPr>
            <a:lvl5pPr lvl="4" algn="l" rtl="0">
              <a:lnSpc>
                <a:spcPct val="100000"/>
              </a:lnSpc>
              <a:spcBef>
                <a:spcPts val="0"/>
              </a:spcBef>
              <a:spcAft>
                <a:spcPts val="0"/>
              </a:spcAft>
              <a:buClr>
                <a:schemeClr val="lt1"/>
              </a:buClr>
              <a:buSzPts val="4800"/>
              <a:buNone/>
              <a:defRPr sz="4800">
                <a:solidFill>
                  <a:schemeClr val="lt1"/>
                </a:solidFill>
              </a:defRPr>
            </a:lvl5pPr>
            <a:lvl6pPr lvl="5" algn="l" rtl="0">
              <a:lnSpc>
                <a:spcPct val="100000"/>
              </a:lnSpc>
              <a:spcBef>
                <a:spcPts val="0"/>
              </a:spcBef>
              <a:spcAft>
                <a:spcPts val="0"/>
              </a:spcAft>
              <a:buClr>
                <a:schemeClr val="lt1"/>
              </a:buClr>
              <a:buSzPts val="4800"/>
              <a:buNone/>
              <a:defRPr sz="4800">
                <a:solidFill>
                  <a:schemeClr val="lt1"/>
                </a:solidFill>
              </a:defRPr>
            </a:lvl6pPr>
            <a:lvl7pPr lvl="6" algn="l" rtl="0">
              <a:lnSpc>
                <a:spcPct val="100000"/>
              </a:lnSpc>
              <a:spcBef>
                <a:spcPts val="0"/>
              </a:spcBef>
              <a:spcAft>
                <a:spcPts val="0"/>
              </a:spcAft>
              <a:buClr>
                <a:schemeClr val="lt1"/>
              </a:buClr>
              <a:buSzPts val="4800"/>
              <a:buNone/>
              <a:defRPr sz="4800">
                <a:solidFill>
                  <a:schemeClr val="lt1"/>
                </a:solidFill>
              </a:defRPr>
            </a:lvl7pPr>
            <a:lvl8pPr lvl="7" algn="l" rtl="0">
              <a:lnSpc>
                <a:spcPct val="100000"/>
              </a:lnSpc>
              <a:spcBef>
                <a:spcPts val="0"/>
              </a:spcBef>
              <a:spcAft>
                <a:spcPts val="0"/>
              </a:spcAft>
              <a:buClr>
                <a:schemeClr val="lt1"/>
              </a:buClr>
              <a:buSzPts val="4800"/>
              <a:buNone/>
              <a:defRPr sz="4800">
                <a:solidFill>
                  <a:schemeClr val="lt1"/>
                </a:solidFill>
              </a:defRPr>
            </a:lvl8pPr>
            <a:lvl9pPr lvl="8" algn="l" rtl="0">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67" name="Google Shape;67;p7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8"/>
        <p:cNvGrpSpPr/>
        <p:nvPr/>
      </p:nvGrpSpPr>
      <p:grpSpPr>
        <a:xfrm>
          <a:off x="0" y="0"/>
          <a:ext cx="0" cy="0"/>
          <a:chOff x="0" y="0"/>
          <a:chExt cx="0" cy="0"/>
        </a:xfrm>
      </p:grpSpPr>
      <p:sp>
        <p:nvSpPr>
          <p:cNvPr id="69" name="Google Shape;69;p72"/>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0" name="Google Shape;70;p72"/>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71" name="Google Shape;71;p72"/>
          <p:cNvSpPr txBox="1">
            <a:spLocks noGrp="1"/>
          </p:cNvSpPr>
          <p:nvPr>
            <p:ph type="title"/>
          </p:nvPr>
        </p:nvSpPr>
        <p:spPr>
          <a:xfrm>
            <a:off x="265500" y="1151100"/>
            <a:ext cx="4045200" cy="15645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4200"/>
              <a:buNone/>
              <a:defRPr sz="4200"/>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a:endParaRPr/>
          </a:p>
        </p:txBody>
      </p:sp>
      <p:sp>
        <p:nvSpPr>
          <p:cNvPr id="72" name="Google Shape;72;p72"/>
          <p:cNvSpPr txBox="1">
            <a:spLocks noGrp="1"/>
          </p:cNvSpPr>
          <p:nvPr>
            <p:ph type="subTitle" idx="1"/>
          </p:nvPr>
        </p:nvSpPr>
        <p:spPr>
          <a:xfrm>
            <a:off x="265500" y="2769001"/>
            <a:ext cx="4045200" cy="12693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3" name="Google Shape;73;p72"/>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rmAutofit/>
          </a:bodyPr>
          <a:lstStyle>
            <a:lvl1pPr marL="457200" lvl="0" indent="-342900" algn="l" rtl="0">
              <a:lnSpc>
                <a:spcPct val="115000"/>
              </a:lnSpc>
              <a:spcBef>
                <a:spcPts val="0"/>
              </a:spcBef>
              <a:spcAft>
                <a:spcPts val="0"/>
              </a:spcAft>
              <a:buClr>
                <a:schemeClr val="lt1"/>
              </a:buClr>
              <a:buSzPts val="1800"/>
              <a:buChar char="●"/>
              <a:defRPr>
                <a:solidFill>
                  <a:schemeClr val="lt1"/>
                </a:solidFill>
              </a:defRPr>
            </a:lvl1pPr>
            <a:lvl2pPr marL="914400" lvl="1" indent="-317500" algn="l" rtl="0">
              <a:lnSpc>
                <a:spcPct val="115000"/>
              </a:lnSpc>
              <a:spcBef>
                <a:spcPts val="0"/>
              </a:spcBef>
              <a:spcAft>
                <a:spcPts val="0"/>
              </a:spcAft>
              <a:buClr>
                <a:schemeClr val="lt1"/>
              </a:buClr>
              <a:buSzPts val="1400"/>
              <a:buChar char="○"/>
              <a:defRPr>
                <a:solidFill>
                  <a:schemeClr val="lt1"/>
                </a:solidFill>
              </a:defRPr>
            </a:lvl2pPr>
            <a:lvl3pPr marL="1371600" lvl="2" indent="-317500" algn="l" rtl="0">
              <a:lnSpc>
                <a:spcPct val="115000"/>
              </a:lnSpc>
              <a:spcBef>
                <a:spcPts val="0"/>
              </a:spcBef>
              <a:spcAft>
                <a:spcPts val="0"/>
              </a:spcAft>
              <a:buClr>
                <a:schemeClr val="lt1"/>
              </a:buClr>
              <a:buSzPts val="1400"/>
              <a:buChar char="■"/>
              <a:defRPr>
                <a:solidFill>
                  <a:schemeClr val="lt1"/>
                </a:solidFill>
              </a:defRPr>
            </a:lvl3pPr>
            <a:lvl4pPr marL="1828800" lvl="3" indent="-317500" algn="l" rtl="0">
              <a:lnSpc>
                <a:spcPct val="115000"/>
              </a:lnSpc>
              <a:spcBef>
                <a:spcPts val="0"/>
              </a:spcBef>
              <a:spcAft>
                <a:spcPts val="0"/>
              </a:spcAft>
              <a:buClr>
                <a:schemeClr val="lt1"/>
              </a:buClr>
              <a:buSzPts val="1400"/>
              <a:buChar char="●"/>
              <a:defRPr>
                <a:solidFill>
                  <a:schemeClr val="lt1"/>
                </a:solidFill>
              </a:defRPr>
            </a:lvl4pPr>
            <a:lvl5pPr marL="2286000" lvl="4" indent="-317500" algn="l" rtl="0">
              <a:lnSpc>
                <a:spcPct val="115000"/>
              </a:lnSpc>
              <a:spcBef>
                <a:spcPts val="0"/>
              </a:spcBef>
              <a:spcAft>
                <a:spcPts val="0"/>
              </a:spcAft>
              <a:buClr>
                <a:schemeClr val="lt1"/>
              </a:buClr>
              <a:buSzPts val="1400"/>
              <a:buChar char="○"/>
              <a:defRPr>
                <a:solidFill>
                  <a:schemeClr val="lt1"/>
                </a:solidFill>
              </a:defRPr>
            </a:lvl5pPr>
            <a:lvl6pPr marL="2743200" lvl="5" indent="-317500" algn="l" rtl="0">
              <a:lnSpc>
                <a:spcPct val="115000"/>
              </a:lnSpc>
              <a:spcBef>
                <a:spcPts val="0"/>
              </a:spcBef>
              <a:spcAft>
                <a:spcPts val="0"/>
              </a:spcAft>
              <a:buClr>
                <a:schemeClr val="lt1"/>
              </a:buClr>
              <a:buSzPts val="1400"/>
              <a:buChar char="■"/>
              <a:defRPr>
                <a:solidFill>
                  <a:schemeClr val="lt1"/>
                </a:solidFill>
              </a:defRPr>
            </a:lvl6pPr>
            <a:lvl7pPr marL="3200400" lvl="6" indent="-317500" algn="l" rtl="0">
              <a:lnSpc>
                <a:spcPct val="115000"/>
              </a:lnSpc>
              <a:spcBef>
                <a:spcPts val="0"/>
              </a:spcBef>
              <a:spcAft>
                <a:spcPts val="0"/>
              </a:spcAft>
              <a:buClr>
                <a:schemeClr val="lt1"/>
              </a:buClr>
              <a:buSzPts val="1400"/>
              <a:buChar char="●"/>
              <a:defRPr>
                <a:solidFill>
                  <a:schemeClr val="lt1"/>
                </a:solidFill>
              </a:defRPr>
            </a:lvl7pPr>
            <a:lvl8pPr marL="3657600" lvl="7" indent="-317500" algn="l" rtl="0">
              <a:lnSpc>
                <a:spcPct val="115000"/>
              </a:lnSpc>
              <a:spcBef>
                <a:spcPts val="0"/>
              </a:spcBef>
              <a:spcAft>
                <a:spcPts val="0"/>
              </a:spcAft>
              <a:buClr>
                <a:schemeClr val="lt1"/>
              </a:buClr>
              <a:buSzPts val="1400"/>
              <a:buChar char="○"/>
              <a:defRPr>
                <a:solidFill>
                  <a:schemeClr val="lt1"/>
                </a:solidFill>
              </a:defRPr>
            </a:lvl8pPr>
            <a:lvl9pPr marL="4114800" lvl="8" indent="-317500" algn="l" rtl="0">
              <a:lnSpc>
                <a:spcPct val="115000"/>
              </a:lnSpc>
              <a:spcBef>
                <a:spcPts val="0"/>
              </a:spcBef>
              <a:spcAft>
                <a:spcPts val="0"/>
              </a:spcAft>
              <a:buClr>
                <a:schemeClr val="lt1"/>
              </a:buClr>
              <a:buSzPts val="1400"/>
              <a:buChar char="■"/>
              <a:defRPr>
                <a:solidFill>
                  <a:schemeClr val="lt1"/>
                </a:solidFill>
              </a:defRPr>
            </a:lvl9pPr>
          </a:lstStyle>
          <a:p>
            <a:endParaRPr/>
          </a:p>
        </p:txBody>
      </p:sp>
      <p:sp>
        <p:nvSpPr>
          <p:cNvPr id="74" name="Google Shape;74;p72"/>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5"/>
        <p:cNvGrpSpPr/>
        <p:nvPr/>
      </p:nvGrpSpPr>
      <p:grpSpPr>
        <a:xfrm>
          <a:off x="0" y="0"/>
          <a:ext cx="0" cy="0"/>
          <a:chOff x="0" y="0"/>
          <a:chExt cx="0" cy="0"/>
        </a:xfrm>
      </p:grpSpPr>
      <p:sp>
        <p:nvSpPr>
          <p:cNvPr id="76" name="Google Shape;76;p73"/>
          <p:cNvSpPr txBox="1">
            <a:spLocks noGrp="1"/>
          </p:cNvSpPr>
          <p:nvPr>
            <p:ph type="body" idx="1"/>
          </p:nvPr>
        </p:nvSpPr>
        <p:spPr>
          <a:xfrm>
            <a:off x="319500" y="4230575"/>
            <a:ext cx="5998800" cy="598800"/>
          </a:xfrm>
          <a:prstGeom prst="rect">
            <a:avLst/>
          </a:prstGeom>
          <a:noFill/>
          <a:ln>
            <a:noFill/>
          </a:ln>
        </p:spPr>
        <p:txBody>
          <a:bodyPr spcFirstLastPara="1" wrap="square" lIns="91425" tIns="91425" rIns="91425" bIns="91425" anchor="ctr" anchorCtr="0">
            <a:normAutofit/>
          </a:bodyPr>
          <a:lstStyle>
            <a:lvl1pPr marL="457200" lvl="0" indent="-228600" algn="l" rtl="0">
              <a:lnSpc>
                <a:spcPct val="100000"/>
              </a:lnSpc>
              <a:spcBef>
                <a:spcPts val="0"/>
              </a:spcBef>
              <a:spcAft>
                <a:spcPts val="0"/>
              </a:spcAft>
              <a:buSzPts val="1800"/>
              <a:buNone/>
              <a:defRPr/>
            </a:lvl1pPr>
          </a:lstStyle>
          <a:p>
            <a:endParaRPr/>
          </a:p>
        </p:txBody>
      </p:sp>
      <p:sp>
        <p:nvSpPr>
          <p:cNvPr id="77" name="Google Shape;77;p73"/>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63"/>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endParaRPr/>
          </a:p>
        </p:txBody>
      </p:sp>
      <p:sp>
        <p:nvSpPr>
          <p:cNvPr id="7" name="Google Shape;7;p63"/>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8" name="Google Shape;8;p63"/>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docs.python.org/3.8/tutorial/index.htm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docs.python.org/3.8/whatsnew/3.8.html" TargetMode="External"/><Relationship Id="rId4" Type="http://schemas.openxmlformats.org/officeDocument/2006/relationships/hyperlink" Target="https://docs.python.org/3.8/index.html"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linuxize.com/post/how-to-install-python-3-8-on-ubuntu-18-04/"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hyperlink" Target="https://atom.io"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jetbrains.com/es-es/pycharm/"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www.jetbrains.com/pycharm/download/other.html"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do1.dr-chuck.com/pythonlearn/ES_es/pythonlearn.pdf"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hyperlink" Target="https://www.python.or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
          <p:cNvSpPr txBox="1">
            <a:spLocks noGrp="1"/>
          </p:cNvSpPr>
          <p:nvPr>
            <p:ph type="ctrTitle"/>
          </p:nvPr>
        </p:nvSpPr>
        <p:spPr>
          <a:xfrm>
            <a:off x="598100" y="1775222"/>
            <a:ext cx="8222100" cy="8388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es"/>
              <a:t>UNIDAD 1</a:t>
            </a:r>
            <a:endParaRPr/>
          </a:p>
        </p:txBody>
      </p:sp>
      <p:sp>
        <p:nvSpPr>
          <p:cNvPr id="95" name="Google Shape;95;p1"/>
          <p:cNvSpPr txBox="1">
            <a:spLocks noGrp="1"/>
          </p:cNvSpPr>
          <p:nvPr>
            <p:ph type="subTitle" idx="1"/>
          </p:nvPr>
        </p:nvSpPr>
        <p:spPr>
          <a:xfrm>
            <a:off x="598088" y="2715913"/>
            <a:ext cx="8222100" cy="432900"/>
          </a:xfrm>
          <a:prstGeom prst="rect">
            <a:avLst/>
          </a:prstGeom>
          <a:noFill/>
          <a:ln>
            <a:noFill/>
          </a:ln>
        </p:spPr>
        <p:txBody>
          <a:bodyPr spcFirstLastPara="1" wrap="square" lIns="91425" tIns="91425" rIns="91425" bIns="91425" anchor="t" anchorCtr="0">
            <a:normAutofit fontScale="92500" lnSpcReduction="20000"/>
          </a:bodyPr>
          <a:lstStyle/>
          <a:p>
            <a:pPr marL="0" lvl="0" indent="0" algn="l" rtl="0">
              <a:lnSpc>
                <a:spcPct val="100000"/>
              </a:lnSpc>
              <a:spcBef>
                <a:spcPts val="0"/>
              </a:spcBef>
              <a:spcAft>
                <a:spcPts val="0"/>
              </a:spcAft>
              <a:buSzPct val="108108"/>
              <a:buNone/>
            </a:pPr>
            <a:r>
              <a:rPr lang="es"/>
              <a:t>Introducción a la Programación y Computación 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0"/>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891"/>
              <a:buFont typeface="Arial"/>
              <a:buNone/>
            </a:pPr>
            <a:r>
              <a:rPr lang="es" sz="2892"/>
              <a:t>Instalación de Python 3.X.X en Windows</a:t>
            </a:r>
            <a:endParaRPr/>
          </a:p>
        </p:txBody>
      </p:sp>
      <p:sp>
        <p:nvSpPr>
          <p:cNvPr id="164" name="Google Shape;164;p10"/>
          <p:cNvSpPr txBox="1">
            <a:spLocks noGrp="1"/>
          </p:cNvSpPr>
          <p:nvPr>
            <p:ph type="body" idx="1"/>
          </p:nvPr>
        </p:nvSpPr>
        <p:spPr>
          <a:xfrm>
            <a:off x="311700" y="1017800"/>
            <a:ext cx="8520600" cy="3551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s" sz="1600"/>
              <a:t>También se puede personalizar la instalación de python desde la opción “Customize installation”</a:t>
            </a:r>
            <a:r>
              <a:rPr lang="es" sz="1400"/>
              <a:t> </a:t>
            </a:r>
            <a:endParaRPr sz="1600"/>
          </a:p>
          <a:p>
            <a:pPr marL="0" lvl="0" indent="0" algn="l" rtl="0">
              <a:lnSpc>
                <a:spcPct val="115000"/>
              </a:lnSpc>
              <a:spcBef>
                <a:spcPts val="1200"/>
              </a:spcBef>
              <a:spcAft>
                <a:spcPts val="0"/>
              </a:spcAft>
              <a:buSzPts val="1800"/>
              <a:buNone/>
            </a:pPr>
            <a:endParaRPr sz="1600"/>
          </a:p>
          <a:p>
            <a:pPr marL="0" lvl="0" indent="457200" algn="l" rtl="0">
              <a:lnSpc>
                <a:spcPct val="115000"/>
              </a:lnSpc>
              <a:spcBef>
                <a:spcPts val="1200"/>
              </a:spcBef>
              <a:spcAft>
                <a:spcPts val="0"/>
              </a:spcAft>
              <a:buSzPts val="1800"/>
              <a:buNone/>
            </a:pPr>
            <a:endParaRPr sz="1600"/>
          </a:p>
          <a:p>
            <a:pPr marL="0" lvl="0" indent="0" algn="l" rtl="0">
              <a:lnSpc>
                <a:spcPct val="115000"/>
              </a:lnSpc>
              <a:spcBef>
                <a:spcPts val="1200"/>
              </a:spcBef>
              <a:spcAft>
                <a:spcPts val="1200"/>
              </a:spcAft>
              <a:buSzPts val="1800"/>
              <a:buNone/>
            </a:pPr>
            <a:endParaRPr sz="1600"/>
          </a:p>
        </p:txBody>
      </p:sp>
      <p:pic>
        <p:nvPicPr>
          <p:cNvPr id="165" name="Google Shape;165;p10"/>
          <p:cNvPicPr preferRelativeResize="0"/>
          <p:nvPr/>
        </p:nvPicPr>
        <p:blipFill rotWithShape="1">
          <a:blip r:embed="rId3">
            <a:alphaModFix/>
          </a:blip>
          <a:srcRect/>
          <a:stretch/>
        </p:blipFill>
        <p:spPr>
          <a:xfrm>
            <a:off x="4095850" y="1782550"/>
            <a:ext cx="4496872" cy="2786325"/>
          </a:xfrm>
          <a:prstGeom prst="rect">
            <a:avLst/>
          </a:prstGeom>
          <a:noFill/>
          <a:ln>
            <a:noFill/>
          </a:ln>
        </p:spPr>
      </p:pic>
      <p:pic>
        <p:nvPicPr>
          <p:cNvPr id="166" name="Google Shape;166;p10"/>
          <p:cNvPicPr preferRelativeResize="0"/>
          <p:nvPr/>
        </p:nvPicPr>
        <p:blipFill rotWithShape="1">
          <a:blip r:embed="rId4">
            <a:alphaModFix/>
          </a:blip>
          <a:srcRect/>
          <a:stretch/>
        </p:blipFill>
        <p:spPr>
          <a:xfrm>
            <a:off x="311700" y="1652926"/>
            <a:ext cx="3691451" cy="2786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891"/>
              <a:buFont typeface="Arial"/>
              <a:buNone/>
            </a:pPr>
            <a:r>
              <a:rPr lang="es" sz="2892"/>
              <a:t>Instalación de Python 3.X.X en Windows</a:t>
            </a:r>
            <a:endParaRPr/>
          </a:p>
        </p:txBody>
      </p:sp>
      <p:sp>
        <p:nvSpPr>
          <p:cNvPr id="172" name="Google Shape;172;p11"/>
          <p:cNvSpPr txBox="1">
            <a:spLocks noGrp="1"/>
          </p:cNvSpPr>
          <p:nvPr>
            <p:ph type="body" idx="1"/>
          </p:nvPr>
        </p:nvSpPr>
        <p:spPr>
          <a:xfrm>
            <a:off x="311700" y="1128250"/>
            <a:ext cx="8520600" cy="34407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s" sz="1400"/>
              <a:t>En algunos casos se aconseja modificar la ubicación de la instalación   </a:t>
            </a:r>
            <a:endParaRPr sz="1600"/>
          </a:p>
          <a:p>
            <a:pPr marL="0" lvl="0" indent="0" algn="l" rtl="0">
              <a:lnSpc>
                <a:spcPct val="115000"/>
              </a:lnSpc>
              <a:spcBef>
                <a:spcPts val="1200"/>
              </a:spcBef>
              <a:spcAft>
                <a:spcPts val="0"/>
              </a:spcAft>
              <a:buSzPts val="1800"/>
              <a:buNone/>
            </a:pPr>
            <a:endParaRPr sz="1600"/>
          </a:p>
          <a:p>
            <a:pPr marL="0" lvl="0" indent="457200" algn="l" rtl="0">
              <a:lnSpc>
                <a:spcPct val="115000"/>
              </a:lnSpc>
              <a:spcBef>
                <a:spcPts val="1200"/>
              </a:spcBef>
              <a:spcAft>
                <a:spcPts val="0"/>
              </a:spcAft>
              <a:buSzPts val="1800"/>
              <a:buNone/>
            </a:pPr>
            <a:endParaRPr sz="1600"/>
          </a:p>
          <a:p>
            <a:pPr marL="0" lvl="0" indent="0" algn="l" rtl="0">
              <a:lnSpc>
                <a:spcPct val="115000"/>
              </a:lnSpc>
              <a:spcBef>
                <a:spcPts val="1200"/>
              </a:spcBef>
              <a:spcAft>
                <a:spcPts val="0"/>
              </a:spcAft>
              <a:buSzPts val="1800"/>
              <a:buNone/>
            </a:pPr>
            <a:endParaRPr sz="1600"/>
          </a:p>
          <a:p>
            <a:pPr marL="0" lvl="0" indent="457200" algn="l" rtl="0">
              <a:lnSpc>
                <a:spcPct val="115000"/>
              </a:lnSpc>
              <a:spcBef>
                <a:spcPts val="1200"/>
              </a:spcBef>
              <a:spcAft>
                <a:spcPts val="0"/>
              </a:spcAft>
              <a:buSzPts val="1800"/>
              <a:buNone/>
            </a:pPr>
            <a:endParaRPr sz="1600"/>
          </a:p>
          <a:p>
            <a:pPr marL="0" lvl="0" indent="457200" algn="l" rtl="0">
              <a:lnSpc>
                <a:spcPct val="115000"/>
              </a:lnSpc>
              <a:spcBef>
                <a:spcPts val="1200"/>
              </a:spcBef>
              <a:spcAft>
                <a:spcPts val="0"/>
              </a:spcAft>
              <a:buSzPts val="1800"/>
              <a:buNone/>
            </a:pPr>
            <a:endParaRPr sz="1600"/>
          </a:p>
          <a:p>
            <a:pPr marL="0" lvl="0" indent="0" algn="l" rtl="0">
              <a:lnSpc>
                <a:spcPct val="115000"/>
              </a:lnSpc>
              <a:spcBef>
                <a:spcPts val="1200"/>
              </a:spcBef>
              <a:spcAft>
                <a:spcPts val="1200"/>
              </a:spcAft>
              <a:buSzPts val="1800"/>
              <a:buNone/>
            </a:pPr>
            <a:endParaRPr sz="1600"/>
          </a:p>
        </p:txBody>
      </p:sp>
      <p:pic>
        <p:nvPicPr>
          <p:cNvPr id="173" name="Google Shape;173;p11"/>
          <p:cNvPicPr preferRelativeResize="0"/>
          <p:nvPr/>
        </p:nvPicPr>
        <p:blipFill rotWithShape="1">
          <a:blip r:embed="rId3">
            <a:alphaModFix/>
          </a:blip>
          <a:srcRect/>
          <a:stretch/>
        </p:blipFill>
        <p:spPr>
          <a:xfrm>
            <a:off x="817600" y="1678350"/>
            <a:ext cx="4873450" cy="3022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2"/>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891"/>
              <a:buFont typeface="Arial"/>
              <a:buNone/>
            </a:pPr>
            <a:r>
              <a:rPr lang="es" sz="2892"/>
              <a:t>Instalación de Python 3.X.X en Windows</a:t>
            </a:r>
            <a:endParaRPr/>
          </a:p>
        </p:txBody>
      </p:sp>
      <p:sp>
        <p:nvSpPr>
          <p:cNvPr id="179" name="Google Shape;179;p12"/>
          <p:cNvSpPr txBox="1">
            <a:spLocks noGrp="1"/>
          </p:cNvSpPr>
          <p:nvPr>
            <p:ph type="body" idx="1"/>
          </p:nvPr>
        </p:nvSpPr>
        <p:spPr>
          <a:xfrm>
            <a:off x="311700" y="1017800"/>
            <a:ext cx="8520600" cy="3551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s" sz="1600"/>
              <a:t>Cuando se modifica la ubicación de instalación, los valores que python agrega a la variable de entorno PATH también cambian     </a:t>
            </a:r>
            <a:endParaRPr/>
          </a:p>
          <a:p>
            <a:pPr marL="0" lvl="0" indent="0" algn="l" rtl="0">
              <a:lnSpc>
                <a:spcPct val="115000"/>
              </a:lnSpc>
              <a:spcBef>
                <a:spcPts val="1200"/>
              </a:spcBef>
              <a:spcAft>
                <a:spcPts val="0"/>
              </a:spcAft>
              <a:buSzPts val="1800"/>
              <a:buNone/>
            </a:pPr>
            <a:endParaRPr sz="1600"/>
          </a:p>
          <a:p>
            <a:pPr marL="0" lvl="0" indent="457200" algn="l" rtl="0">
              <a:lnSpc>
                <a:spcPct val="115000"/>
              </a:lnSpc>
              <a:spcBef>
                <a:spcPts val="1200"/>
              </a:spcBef>
              <a:spcAft>
                <a:spcPts val="0"/>
              </a:spcAft>
              <a:buSzPts val="1800"/>
              <a:buNone/>
            </a:pPr>
            <a:endParaRPr sz="1600"/>
          </a:p>
          <a:p>
            <a:pPr marL="0" lvl="0" indent="0" algn="l" rtl="0">
              <a:lnSpc>
                <a:spcPct val="115000"/>
              </a:lnSpc>
              <a:spcBef>
                <a:spcPts val="1200"/>
              </a:spcBef>
              <a:spcAft>
                <a:spcPts val="0"/>
              </a:spcAft>
              <a:buSzPts val="1800"/>
              <a:buNone/>
            </a:pPr>
            <a:endParaRPr sz="1600"/>
          </a:p>
          <a:p>
            <a:pPr marL="0" lvl="0" indent="457200" algn="l" rtl="0">
              <a:lnSpc>
                <a:spcPct val="115000"/>
              </a:lnSpc>
              <a:spcBef>
                <a:spcPts val="1200"/>
              </a:spcBef>
              <a:spcAft>
                <a:spcPts val="0"/>
              </a:spcAft>
              <a:buSzPts val="1800"/>
              <a:buNone/>
            </a:pPr>
            <a:endParaRPr sz="1600"/>
          </a:p>
          <a:p>
            <a:pPr marL="0" lvl="0" indent="457200" algn="l" rtl="0">
              <a:lnSpc>
                <a:spcPct val="115000"/>
              </a:lnSpc>
              <a:spcBef>
                <a:spcPts val="1200"/>
              </a:spcBef>
              <a:spcAft>
                <a:spcPts val="0"/>
              </a:spcAft>
              <a:buSzPts val="1800"/>
              <a:buNone/>
            </a:pPr>
            <a:endParaRPr sz="1600"/>
          </a:p>
          <a:p>
            <a:pPr marL="0" lvl="0" indent="0" algn="l" rtl="0">
              <a:lnSpc>
                <a:spcPct val="115000"/>
              </a:lnSpc>
              <a:spcBef>
                <a:spcPts val="1200"/>
              </a:spcBef>
              <a:spcAft>
                <a:spcPts val="1200"/>
              </a:spcAft>
              <a:buSzPts val="1800"/>
              <a:buNone/>
            </a:pPr>
            <a:endParaRPr sz="1600"/>
          </a:p>
        </p:txBody>
      </p:sp>
      <p:pic>
        <p:nvPicPr>
          <p:cNvPr id="180" name="Google Shape;180;p12"/>
          <p:cNvPicPr preferRelativeResize="0"/>
          <p:nvPr/>
        </p:nvPicPr>
        <p:blipFill rotWithShape="1">
          <a:blip r:embed="rId3">
            <a:alphaModFix/>
          </a:blip>
          <a:srcRect/>
          <a:stretch/>
        </p:blipFill>
        <p:spPr>
          <a:xfrm>
            <a:off x="1388513" y="1712400"/>
            <a:ext cx="5564124" cy="2856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3"/>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891"/>
              <a:buFont typeface="Arial"/>
              <a:buNone/>
            </a:pPr>
            <a:r>
              <a:rPr lang="es" sz="2892"/>
              <a:t>Instalación de Python 3.X.X en Windows</a:t>
            </a:r>
            <a:endParaRPr/>
          </a:p>
        </p:txBody>
      </p:sp>
      <p:sp>
        <p:nvSpPr>
          <p:cNvPr id="186" name="Google Shape;186;p13"/>
          <p:cNvSpPr txBox="1">
            <a:spLocks noGrp="1"/>
          </p:cNvSpPr>
          <p:nvPr>
            <p:ph type="body" idx="1"/>
          </p:nvPr>
        </p:nvSpPr>
        <p:spPr>
          <a:xfrm>
            <a:off x="311700" y="1017800"/>
            <a:ext cx="8520600" cy="3551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s" sz="1616"/>
              <a:t>Los link que provee el instalador de python son los siguientes, es aconsejable revisarlos.</a:t>
            </a:r>
            <a:endParaRPr sz="1616"/>
          </a:p>
          <a:p>
            <a:pPr marL="914400" lvl="0" indent="0" algn="l" rtl="0">
              <a:lnSpc>
                <a:spcPct val="115000"/>
              </a:lnSpc>
              <a:spcBef>
                <a:spcPts val="1200"/>
              </a:spcBef>
              <a:spcAft>
                <a:spcPts val="0"/>
              </a:spcAft>
              <a:buSzPts val="1800"/>
              <a:buNone/>
            </a:pPr>
            <a:r>
              <a:rPr lang="es" sz="1616"/>
              <a:t>Para acceder a los tutoriales:</a:t>
            </a:r>
            <a:endParaRPr sz="1616"/>
          </a:p>
          <a:p>
            <a:pPr marL="914400" lvl="0" indent="0" algn="l" rtl="0">
              <a:lnSpc>
                <a:spcPct val="115000"/>
              </a:lnSpc>
              <a:spcBef>
                <a:spcPts val="1200"/>
              </a:spcBef>
              <a:spcAft>
                <a:spcPts val="0"/>
              </a:spcAft>
              <a:buSzPts val="1800"/>
              <a:buNone/>
            </a:pPr>
            <a:r>
              <a:rPr lang="es" sz="1616" u="sng">
                <a:solidFill>
                  <a:schemeClr val="hlink"/>
                </a:solidFill>
                <a:hlinkClick r:id="rId3"/>
              </a:rPr>
              <a:t>https://docs.python.org/3.8/tutorial/index.html</a:t>
            </a:r>
            <a:endParaRPr sz="1616"/>
          </a:p>
          <a:p>
            <a:pPr marL="914400" lvl="0" indent="0" algn="l" rtl="0">
              <a:lnSpc>
                <a:spcPct val="115000"/>
              </a:lnSpc>
              <a:spcBef>
                <a:spcPts val="1200"/>
              </a:spcBef>
              <a:spcAft>
                <a:spcPts val="0"/>
              </a:spcAft>
              <a:buSzPts val="1800"/>
              <a:buNone/>
            </a:pPr>
            <a:r>
              <a:rPr lang="es" sz="1616"/>
              <a:t>Para acceder a la documentación oficial:</a:t>
            </a:r>
            <a:endParaRPr sz="1616"/>
          </a:p>
          <a:p>
            <a:pPr marL="914400" lvl="0" indent="0" algn="l" rtl="0">
              <a:lnSpc>
                <a:spcPct val="115000"/>
              </a:lnSpc>
              <a:spcBef>
                <a:spcPts val="1200"/>
              </a:spcBef>
              <a:spcAft>
                <a:spcPts val="0"/>
              </a:spcAft>
              <a:buSzPts val="1800"/>
              <a:buNone/>
            </a:pPr>
            <a:r>
              <a:rPr lang="es" sz="1616" u="sng">
                <a:solidFill>
                  <a:schemeClr val="hlink"/>
                </a:solidFill>
                <a:hlinkClick r:id="rId4"/>
              </a:rPr>
              <a:t>https://docs.python.org/3.8/index.html</a:t>
            </a:r>
            <a:endParaRPr sz="1616"/>
          </a:p>
          <a:p>
            <a:pPr marL="914400" lvl="0" indent="0" algn="l" rtl="0">
              <a:lnSpc>
                <a:spcPct val="115000"/>
              </a:lnSpc>
              <a:spcBef>
                <a:spcPts val="1200"/>
              </a:spcBef>
              <a:spcAft>
                <a:spcPts val="0"/>
              </a:spcAft>
              <a:buSzPts val="1800"/>
              <a:buNone/>
            </a:pPr>
            <a:r>
              <a:rPr lang="es" sz="1616"/>
              <a:t>El detalle completo de los cambios de la versión:</a:t>
            </a:r>
            <a:endParaRPr sz="1616"/>
          </a:p>
          <a:p>
            <a:pPr marL="914400" lvl="0" indent="0" algn="l" rtl="0">
              <a:lnSpc>
                <a:spcPct val="115000"/>
              </a:lnSpc>
              <a:spcBef>
                <a:spcPts val="1200"/>
              </a:spcBef>
              <a:spcAft>
                <a:spcPts val="1200"/>
              </a:spcAft>
              <a:buSzPts val="1800"/>
              <a:buNone/>
            </a:pPr>
            <a:r>
              <a:rPr lang="es" sz="1616" u="sng">
                <a:solidFill>
                  <a:schemeClr val="hlink"/>
                </a:solidFill>
                <a:hlinkClick r:id="rId5"/>
              </a:rPr>
              <a:t>https://docs.python.org/3.8/whatsnew/3.8.html</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4"/>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t>Instalación de Python 3.X.X</a:t>
            </a:r>
            <a:endParaRPr/>
          </a:p>
        </p:txBody>
      </p:sp>
      <p:sp>
        <p:nvSpPr>
          <p:cNvPr id="192" name="Google Shape;192;p14"/>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s" sz="1600"/>
              <a:t>Instalación en Linux (Ubuntu)</a:t>
            </a:r>
            <a:endParaRPr sz="1600"/>
          </a:p>
          <a:p>
            <a:pPr marL="0" lvl="0" indent="0" algn="l" rtl="0">
              <a:lnSpc>
                <a:spcPct val="115000"/>
              </a:lnSpc>
              <a:spcBef>
                <a:spcPts val="1200"/>
              </a:spcBef>
              <a:spcAft>
                <a:spcPts val="1200"/>
              </a:spcAft>
              <a:buSzPts val="1800"/>
              <a:buNone/>
            </a:pPr>
            <a:r>
              <a:rPr lang="es" sz="1600"/>
              <a:t>	</a:t>
            </a:r>
            <a:r>
              <a:rPr lang="es" sz="1600" u="sng">
                <a:solidFill>
                  <a:schemeClr val="hlink"/>
                </a:solidFill>
                <a:hlinkClick r:id="rId3"/>
              </a:rPr>
              <a:t>https://linuxize.com/post/how-to-install-python-3-8-on-ubuntu-18-04/</a:t>
            </a:r>
            <a:r>
              <a:rPr lang="es" sz="1600"/>
              <a:t> </a:t>
            </a:r>
            <a:endParaRPr sz="1600"/>
          </a:p>
        </p:txBody>
      </p:sp>
      <p:pic>
        <p:nvPicPr>
          <p:cNvPr id="193" name="Google Shape;193;p14"/>
          <p:cNvPicPr preferRelativeResize="0"/>
          <p:nvPr/>
        </p:nvPicPr>
        <p:blipFill rotWithShape="1">
          <a:blip r:embed="rId4">
            <a:alphaModFix/>
          </a:blip>
          <a:srcRect/>
          <a:stretch/>
        </p:blipFill>
        <p:spPr>
          <a:xfrm>
            <a:off x="1956375" y="2321025"/>
            <a:ext cx="5231251" cy="2315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5"/>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s" sz="2880"/>
              <a:t>Instalación de Python 3.X.X en Ubuntu</a:t>
            </a:r>
            <a:endParaRPr sz="2880"/>
          </a:p>
        </p:txBody>
      </p:sp>
      <p:sp>
        <p:nvSpPr>
          <p:cNvPr id="199" name="Google Shape;199;p15"/>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fontScale="92500" lnSpcReduction="10000"/>
          </a:bodyPr>
          <a:lstStyle/>
          <a:p>
            <a:pPr marL="0" lvl="0" indent="0" algn="l" rtl="0">
              <a:lnSpc>
                <a:spcPct val="115000"/>
              </a:lnSpc>
              <a:spcBef>
                <a:spcPts val="0"/>
              </a:spcBef>
              <a:spcAft>
                <a:spcPts val="0"/>
              </a:spcAft>
              <a:buSzPct val="281250"/>
              <a:buNone/>
            </a:pPr>
            <a:endParaRPr sz="1600"/>
          </a:p>
          <a:p>
            <a:pPr marL="457200" lvl="0" indent="-269240" algn="l" rtl="0">
              <a:lnSpc>
                <a:spcPct val="115000"/>
              </a:lnSpc>
              <a:spcBef>
                <a:spcPts val="1200"/>
              </a:spcBef>
              <a:spcAft>
                <a:spcPts val="0"/>
              </a:spcAft>
              <a:buSzPct val="100000"/>
              <a:buChar char="-"/>
            </a:pPr>
            <a:r>
              <a:rPr lang="es" sz="1600"/>
              <a:t>Primero se deben actualizar los repositorios de Ubuntu</a:t>
            </a:r>
            <a:endParaRPr sz="1600"/>
          </a:p>
          <a:p>
            <a:pPr marL="0" lvl="0" indent="0" algn="l" rtl="0">
              <a:lnSpc>
                <a:spcPct val="115000"/>
              </a:lnSpc>
              <a:spcBef>
                <a:spcPts val="1200"/>
              </a:spcBef>
              <a:spcAft>
                <a:spcPts val="0"/>
              </a:spcAft>
              <a:buSzPct val="281250"/>
              <a:buNone/>
            </a:pPr>
            <a:endParaRPr sz="1600"/>
          </a:p>
          <a:p>
            <a:pPr marL="0" lvl="0" indent="0" algn="l" rtl="0">
              <a:lnSpc>
                <a:spcPct val="115000"/>
              </a:lnSpc>
              <a:spcBef>
                <a:spcPts val="1200"/>
              </a:spcBef>
              <a:spcAft>
                <a:spcPts val="0"/>
              </a:spcAft>
              <a:buSzPct val="281250"/>
              <a:buNone/>
            </a:pPr>
            <a:endParaRPr sz="1600"/>
          </a:p>
          <a:p>
            <a:pPr marL="0" lvl="0" indent="0" algn="l" rtl="0">
              <a:lnSpc>
                <a:spcPct val="115000"/>
              </a:lnSpc>
              <a:spcBef>
                <a:spcPts val="1200"/>
              </a:spcBef>
              <a:spcAft>
                <a:spcPts val="0"/>
              </a:spcAft>
              <a:buSzPct val="281250"/>
              <a:buNone/>
            </a:pPr>
            <a:endParaRPr sz="1600"/>
          </a:p>
          <a:p>
            <a:pPr marL="0" lvl="0" indent="0" algn="l" rtl="0">
              <a:lnSpc>
                <a:spcPct val="115000"/>
              </a:lnSpc>
              <a:spcBef>
                <a:spcPts val="1200"/>
              </a:spcBef>
              <a:spcAft>
                <a:spcPts val="0"/>
              </a:spcAft>
              <a:buSzPct val="281250"/>
              <a:buNone/>
            </a:pPr>
            <a:endParaRPr sz="1600"/>
          </a:p>
          <a:p>
            <a:pPr marL="0" lvl="0" indent="0" algn="l" rtl="0">
              <a:lnSpc>
                <a:spcPct val="115000"/>
              </a:lnSpc>
              <a:spcBef>
                <a:spcPts val="1200"/>
              </a:spcBef>
              <a:spcAft>
                <a:spcPts val="0"/>
              </a:spcAft>
              <a:buSzPct val="281250"/>
              <a:buNone/>
            </a:pPr>
            <a:endParaRPr sz="1600"/>
          </a:p>
          <a:p>
            <a:pPr marL="457200" lvl="0" indent="-269240" algn="l" rtl="0">
              <a:lnSpc>
                <a:spcPct val="115000"/>
              </a:lnSpc>
              <a:spcBef>
                <a:spcPts val="1200"/>
              </a:spcBef>
              <a:spcAft>
                <a:spcPts val="0"/>
              </a:spcAft>
              <a:buSzPct val="100000"/>
              <a:buChar char="-"/>
            </a:pPr>
            <a:r>
              <a:rPr lang="es" sz="1600"/>
              <a:t>Se agrega uno de los paquetes que es prerequisito</a:t>
            </a:r>
            <a:endParaRPr sz="1600"/>
          </a:p>
          <a:p>
            <a:pPr marL="457200" lvl="0" indent="0" algn="l" rtl="0">
              <a:lnSpc>
                <a:spcPct val="115000"/>
              </a:lnSpc>
              <a:spcBef>
                <a:spcPts val="1200"/>
              </a:spcBef>
              <a:spcAft>
                <a:spcPts val="0"/>
              </a:spcAft>
              <a:buSzPct val="281250"/>
              <a:buNone/>
            </a:pPr>
            <a:endParaRPr sz="1600"/>
          </a:p>
          <a:p>
            <a:pPr marL="0" lvl="0" indent="457200" algn="l" rtl="0">
              <a:lnSpc>
                <a:spcPct val="115000"/>
              </a:lnSpc>
              <a:spcBef>
                <a:spcPts val="1200"/>
              </a:spcBef>
              <a:spcAft>
                <a:spcPts val="0"/>
              </a:spcAft>
              <a:buSzPct val="281250"/>
              <a:buNone/>
            </a:pPr>
            <a:endParaRPr sz="1600"/>
          </a:p>
          <a:p>
            <a:pPr marL="0" lvl="0" indent="457200" algn="l" rtl="0">
              <a:lnSpc>
                <a:spcPct val="115000"/>
              </a:lnSpc>
              <a:spcBef>
                <a:spcPts val="1200"/>
              </a:spcBef>
              <a:spcAft>
                <a:spcPts val="0"/>
              </a:spcAft>
              <a:buSzPct val="281250"/>
              <a:buNone/>
            </a:pPr>
            <a:endParaRPr sz="1600"/>
          </a:p>
          <a:p>
            <a:pPr marL="0" lvl="0" indent="457200" algn="l" rtl="0">
              <a:lnSpc>
                <a:spcPct val="115000"/>
              </a:lnSpc>
              <a:spcBef>
                <a:spcPts val="1200"/>
              </a:spcBef>
              <a:spcAft>
                <a:spcPts val="0"/>
              </a:spcAft>
              <a:buSzPct val="281250"/>
              <a:buNone/>
            </a:pPr>
            <a:endParaRPr sz="1600"/>
          </a:p>
          <a:p>
            <a:pPr marL="0" lvl="0" indent="0" algn="l" rtl="0">
              <a:lnSpc>
                <a:spcPct val="115000"/>
              </a:lnSpc>
              <a:spcBef>
                <a:spcPts val="1200"/>
              </a:spcBef>
              <a:spcAft>
                <a:spcPts val="1200"/>
              </a:spcAft>
              <a:buSzPct val="281250"/>
              <a:buNone/>
            </a:pPr>
            <a:endParaRPr sz="1600"/>
          </a:p>
        </p:txBody>
      </p:sp>
      <p:pic>
        <p:nvPicPr>
          <p:cNvPr id="200" name="Google Shape;200;p15"/>
          <p:cNvPicPr preferRelativeResize="0"/>
          <p:nvPr/>
        </p:nvPicPr>
        <p:blipFill rotWithShape="1">
          <a:blip r:embed="rId3">
            <a:alphaModFix/>
          </a:blip>
          <a:srcRect/>
          <a:stretch/>
        </p:blipFill>
        <p:spPr>
          <a:xfrm>
            <a:off x="757225" y="1365675"/>
            <a:ext cx="7629525" cy="866775"/>
          </a:xfrm>
          <a:prstGeom prst="rect">
            <a:avLst/>
          </a:prstGeom>
          <a:noFill/>
          <a:ln>
            <a:noFill/>
          </a:ln>
        </p:spPr>
      </p:pic>
      <p:pic>
        <p:nvPicPr>
          <p:cNvPr id="201" name="Google Shape;201;p15"/>
          <p:cNvPicPr preferRelativeResize="0"/>
          <p:nvPr/>
        </p:nvPicPr>
        <p:blipFill rotWithShape="1">
          <a:blip r:embed="rId4">
            <a:alphaModFix/>
          </a:blip>
          <a:srcRect/>
          <a:stretch/>
        </p:blipFill>
        <p:spPr>
          <a:xfrm>
            <a:off x="757213" y="2472988"/>
            <a:ext cx="7629525" cy="1514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6"/>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rgbClr val="000000"/>
              </a:buClr>
              <a:buSzPct val="34375"/>
              <a:buFont typeface="Arial"/>
              <a:buNone/>
            </a:pPr>
            <a:r>
              <a:rPr lang="es" sz="2880"/>
              <a:t>Instalación de Python 3.X.X en Ubuntu</a:t>
            </a:r>
            <a:endParaRPr/>
          </a:p>
        </p:txBody>
      </p:sp>
      <p:sp>
        <p:nvSpPr>
          <p:cNvPr id="207" name="Google Shape;207;p16"/>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fontScale="40000" lnSpcReduction="20000"/>
          </a:bodyPr>
          <a:lstStyle/>
          <a:p>
            <a:pPr marL="0" lvl="0" indent="0" algn="l" rtl="0">
              <a:lnSpc>
                <a:spcPct val="115000"/>
              </a:lnSpc>
              <a:spcBef>
                <a:spcPts val="0"/>
              </a:spcBef>
              <a:spcAft>
                <a:spcPts val="0"/>
              </a:spcAft>
              <a:buSzPct val="346153"/>
              <a:buNone/>
            </a:pPr>
            <a:endParaRPr sz="1600"/>
          </a:p>
          <a:p>
            <a:pPr marL="457200" lvl="0" indent="-257491" algn="l" rtl="0">
              <a:lnSpc>
                <a:spcPct val="115000"/>
              </a:lnSpc>
              <a:spcBef>
                <a:spcPts val="1200"/>
              </a:spcBef>
              <a:spcAft>
                <a:spcPts val="0"/>
              </a:spcAft>
              <a:buSzPct val="100000"/>
              <a:buChar char="-"/>
            </a:pPr>
            <a:r>
              <a:rPr lang="es" sz="1400"/>
              <a:t>Ahora se debe agregar el ppa y confirmar con la tecla [Enter] cuando lo solicite</a:t>
            </a:r>
            <a:endParaRPr sz="1400"/>
          </a:p>
          <a:p>
            <a:pPr marL="0" lvl="0" indent="0" algn="l" rtl="0">
              <a:lnSpc>
                <a:spcPct val="115000"/>
              </a:lnSpc>
              <a:spcBef>
                <a:spcPts val="1200"/>
              </a:spcBef>
              <a:spcAft>
                <a:spcPts val="0"/>
              </a:spcAft>
              <a:buSzPct val="346153"/>
              <a:buNone/>
            </a:pPr>
            <a:endParaRPr sz="1600"/>
          </a:p>
          <a:p>
            <a:pPr marL="0" lvl="0" indent="0" algn="l" rtl="0">
              <a:lnSpc>
                <a:spcPct val="115000"/>
              </a:lnSpc>
              <a:spcBef>
                <a:spcPts val="1200"/>
              </a:spcBef>
              <a:spcAft>
                <a:spcPts val="0"/>
              </a:spcAft>
              <a:buSzPct val="346153"/>
              <a:buNone/>
            </a:pPr>
            <a:endParaRPr sz="1600"/>
          </a:p>
          <a:p>
            <a:pPr marL="0" lvl="0" indent="0" algn="l" rtl="0">
              <a:lnSpc>
                <a:spcPct val="115000"/>
              </a:lnSpc>
              <a:spcBef>
                <a:spcPts val="1200"/>
              </a:spcBef>
              <a:spcAft>
                <a:spcPts val="0"/>
              </a:spcAft>
              <a:buSzPct val="346153"/>
              <a:buNone/>
            </a:pPr>
            <a:endParaRPr sz="1600"/>
          </a:p>
          <a:p>
            <a:pPr marL="0" lvl="0" indent="0" algn="l" rtl="0">
              <a:lnSpc>
                <a:spcPct val="115000"/>
              </a:lnSpc>
              <a:spcBef>
                <a:spcPts val="1200"/>
              </a:spcBef>
              <a:spcAft>
                <a:spcPts val="0"/>
              </a:spcAft>
              <a:buSzPct val="346153"/>
              <a:buNone/>
            </a:pPr>
            <a:endParaRPr sz="1600"/>
          </a:p>
          <a:p>
            <a:pPr marL="0" lvl="0" indent="0" algn="l" rtl="0">
              <a:lnSpc>
                <a:spcPct val="115000"/>
              </a:lnSpc>
              <a:spcBef>
                <a:spcPts val="1200"/>
              </a:spcBef>
              <a:spcAft>
                <a:spcPts val="0"/>
              </a:spcAft>
              <a:buSzPct val="346153"/>
              <a:buNone/>
            </a:pPr>
            <a:endParaRPr sz="1600"/>
          </a:p>
          <a:p>
            <a:pPr marL="457200" lvl="0" indent="-257491" algn="l" rtl="0">
              <a:lnSpc>
                <a:spcPct val="115000"/>
              </a:lnSpc>
              <a:spcBef>
                <a:spcPts val="1200"/>
              </a:spcBef>
              <a:spcAft>
                <a:spcPts val="0"/>
              </a:spcAft>
              <a:buSzPct val="100000"/>
              <a:buChar char="-"/>
            </a:pPr>
            <a:r>
              <a:rPr lang="es" sz="1400"/>
              <a:t>Se procede a instalar Python</a:t>
            </a:r>
            <a:endParaRPr sz="1400"/>
          </a:p>
          <a:p>
            <a:pPr marL="457200" lvl="0" indent="0" algn="l" rtl="0">
              <a:lnSpc>
                <a:spcPct val="115000"/>
              </a:lnSpc>
              <a:spcBef>
                <a:spcPts val="1200"/>
              </a:spcBef>
              <a:spcAft>
                <a:spcPts val="0"/>
              </a:spcAft>
              <a:buSzPct val="346153"/>
              <a:buNone/>
            </a:pPr>
            <a:endParaRPr sz="1600"/>
          </a:p>
          <a:p>
            <a:pPr marL="0" lvl="0" indent="457200" algn="l" rtl="0">
              <a:lnSpc>
                <a:spcPct val="115000"/>
              </a:lnSpc>
              <a:spcBef>
                <a:spcPts val="1200"/>
              </a:spcBef>
              <a:spcAft>
                <a:spcPts val="0"/>
              </a:spcAft>
              <a:buSzPct val="346153"/>
              <a:buNone/>
            </a:pPr>
            <a:endParaRPr sz="1600"/>
          </a:p>
          <a:p>
            <a:pPr marL="0" lvl="0" indent="457200" algn="l" rtl="0">
              <a:lnSpc>
                <a:spcPct val="115000"/>
              </a:lnSpc>
              <a:spcBef>
                <a:spcPts val="1200"/>
              </a:spcBef>
              <a:spcAft>
                <a:spcPts val="0"/>
              </a:spcAft>
              <a:buSzPct val="346153"/>
              <a:buNone/>
            </a:pPr>
            <a:endParaRPr sz="1600"/>
          </a:p>
          <a:p>
            <a:pPr marL="0" lvl="0" indent="457200" algn="l" rtl="0">
              <a:lnSpc>
                <a:spcPct val="115000"/>
              </a:lnSpc>
              <a:spcBef>
                <a:spcPts val="1200"/>
              </a:spcBef>
              <a:spcAft>
                <a:spcPts val="0"/>
              </a:spcAft>
              <a:buSzPct val="346153"/>
              <a:buNone/>
            </a:pPr>
            <a:endParaRPr sz="1600"/>
          </a:p>
          <a:p>
            <a:pPr marL="457200" lvl="0" indent="-257491" algn="l" rtl="0">
              <a:lnSpc>
                <a:spcPct val="115000"/>
              </a:lnSpc>
              <a:spcBef>
                <a:spcPts val="1200"/>
              </a:spcBef>
              <a:spcAft>
                <a:spcPts val="0"/>
              </a:spcAft>
              <a:buSzPct val="100000"/>
              <a:buChar char="-"/>
            </a:pPr>
            <a:r>
              <a:rPr lang="es" sz="1400"/>
              <a:t>Finalmente se puede verificar la instalación con:</a:t>
            </a:r>
            <a:endParaRPr sz="1400"/>
          </a:p>
          <a:p>
            <a:pPr marL="457200" lvl="0" indent="0" algn="l" rtl="0">
              <a:lnSpc>
                <a:spcPct val="115000"/>
              </a:lnSpc>
              <a:spcBef>
                <a:spcPts val="1200"/>
              </a:spcBef>
              <a:spcAft>
                <a:spcPts val="1200"/>
              </a:spcAft>
              <a:buSzPct val="395604"/>
              <a:buNone/>
            </a:pPr>
            <a:endParaRPr sz="1400"/>
          </a:p>
        </p:txBody>
      </p:sp>
      <p:pic>
        <p:nvPicPr>
          <p:cNvPr id="208" name="Google Shape;208;p16"/>
          <p:cNvPicPr preferRelativeResize="0"/>
          <p:nvPr/>
        </p:nvPicPr>
        <p:blipFill rotWithShape="1">
          <a:blip r:embed="rId3">
            <a:alphaModFix/>
          </a:blip>
          <a:srcRect/>
          <a:stretch/>
        </p:blipFill>
        <p:spPr>
          <a:xfrm>
            <a:off x="1115363" y="1526063"/>
            <a:ext cx="6243174" cy="1091175"/>
          </a:xfrm>
          <a:prstGeom prst="rect">
            <a:avLst/>
          </a:prstGeom>
          <a:noFill/>
          <a:ln>
            <a:noFill/>
          </a:ln>
        </p:spPr>
      </p:pic>
      <p:pic>
        <p:nvPicPr>
          <p:cNvPr id="209" name="Google Shape;209;p16"/>
          <p:cNvPicPr preferRelativeResize="0"/>
          <p:nvPr/>
        </p:nvPicPr>
        <p:blipFill rotWithShape="1">
          <a:blip r:embed="rId4">
            <a:alphaModFix/>
          </a:blip>
          <a:srcRect/>
          <a:stretch/>
        </p:blipFill>
        <p:spPr>
          <a:xfrm>
            <a:off x="1115375" y="3033100"/>
            <a:ext cx="6243150" cy="737050"/>
          </a:xfrm>
          <a:prstGeom prst="rect">
            <a:avLst/>
          </a:prstGeom>
          <a:noFill/>
          <a:ln>
            <a:noFill/>
          </a:ln>
        </p:spPr>
      </p:pic>
      <p:pic>
        <p:nvPicPr>
          <p:cNvPr id="210" name="Google Shape;210;p16"/>
          <p:cNvPicPr preferRelativeResize="0"/>
          <p:nvPr/>
        </p:nvPicPr>
        <p:blipFill rotWithShape="1">
          <a:blip r:embed="rId5">
            <a:alphaModFix/>
          </a:blip>
          <a:srcRect/>
          <a:stretch/>
        </p:blipFill>
        <p:spPr>
          <a:xfrm>
            <a:off x="1151825" y="4186000"/>
            <a:ext cx="6243150" cy="5303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17"/>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5740"/>
              <a:buNone/>
            </a:pPr>
            <a:r>
              <a:rPr lang="es" sz="2880"/>
              <a:t>Instalación de Python 3.X.X en Ubuntu</a:t>
            </a:r>
            <a:endParaRPr/>
          </a:p>
        </p:txBody>
      </p:sp>
      <p:sp>
        <p:nvSpPr>
          <p:cNvPr id="216" name="Google Shape;216;p17"/>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s" sz="1400"/>
              <a:t>Finalmente se puede verificar la instalación con:</a:t>
            </a:r>
            <a:endParaRPr sz="1400"/>
          </a:p>
          <a:p>
            <a:pPr marL="0" lvl="0" indent="0" algn="l" rtl="0">
              <a:lnSpc>
                <a:spcPct val="115000"/>
              </a:lnSpc>
              <a:spcBef>
                <a:spcPts val="1200"/>
              </a:spcBef>
              <a:spcAft>
                <a:spcPts val="0"/>
              </a:spcAft>
              <a:buSzPts val="1800"/>
              <a:buNone/>
            </a:pPr>
            <a:endParaRPr sz="1400"/>
          </a:p>
          <a:p>
            <a:pPr marL="0" lvl="0" indent="0" algn="l" rtl="0">
              <a:lnSpc>
                <a:spcPct val="115000"/>
              </a:lnSpc>
              <a:spcBef>
                <a:spcPts val="1200"/>
              </a:spcBef>
              <a:spcAft>
                <a:spcPts val="0"/>
              </a:spcAft>
              <a:buSzPts val="1800"/>
              <a:buNone/>
            </a:pPr>
            <a:endParaRPr sz="1400"/>
          </a:p>
          <a:p>
            <a:pPr marL="0" lvl="0" indent="0" algn="l" rtl="0">
              <a:lnSpc>
                <a:spcPct val="115000"/>
              </a:lnSpc>
              <a:spcBef>
                <a:spcPts val="1200"/>
              </a:spcBef>
              <a:spcAft>
                <a:spcPts val="0"/>
              </a:spcAft>
              <a:buSzPts val="1800"/>
              <a:buNone/>
            </a:pPr>
            <a:endParaRPr sz="1400"/>
          </a:p>
          <a:p>
            <a:pPr marL="0" lvl="0" indent="0" algn="just" rtl="0">
              <a:lnSpc>
                <a:spcPct val="115000"/>
              </a:lnSpc>
              <a:spcBef>
                <a:spcPts val="1200"/>
              </a:spcBef>
              <a:spcAft>
                <a:spcPts val="0"/>
              </a:spcAft>
              <a:buSzPts val="1800"/>
              <a:buNone/>
            </a:pPr>
            <a:r>
              <a:rPr lang="es" sz="1400"/>
              <a:t>En el caso de Ubuntu, la variable de entorno no se debe configurar. Sin embargo como se puede observar en la imagen anterior el sistema ya reconoce la palabra “python” como un comando o instrucción disponible para ejecutar los archivos de extensión “.py”</a:t>
            </a:r>
            <a:endParaRPr sz="1400"/>
          </a:p>
          <a:p>
            <a:pPr marL="457200" lvl="0" indent="0" algn="l" rtl="0">
              <a:lnSpc>
                <a:spcPct val="115000"/>
              </a:lnSpc>
              <a:spcBef>
                <a:spcPts val="1200"/>
              </a:spcBef>
              <a:spcAft>
                <a:spcPts val="1200"/>
              </a:spcAft>
              <a:buSzPts val="1800"/>
              <a:buNone/>
            </a:pPr>
            <a:endParaRPr sz="1400"/>
          </a:p>
        </p:txBody>
      </p:sp>
      <p:pic>
        <p:nvPicPr>
          <p:cNvPr id="217" name="Google Shape;217;p17"/>
          <p:cNvPicPr preferRelativeResize="0"/>
          <p:nvPr/>
        </p:nvPicPr>
        <p:blipFill rotWithShape="1">
          <a:blip r:embed="rId3">
            <a:alphaModFix/>
          </a:blip>
          <a:srcRect/>
          <a:stretch/>
        </p:blipFill>
        <p:spPr>
          <a:xfrm>
            <a:off x="1115375" y="1767250"/>
            <a:ext cx="6243150" cy="530325"/>
          </a:xfrm>
          <a:prstGeom prst="rect">
            <a:avLst/>
          </a:prstGeom>
          <a:noFill/>
          <a:ln>
            <a:noFill/>
          </a:ln>
        </p:spPr>
      </p:pic>
      <p:pic>
        <p:nvPicPr>
          <p:cNvPr id="218" name="Google Shape;218;p17"/>
          <p:cNvPicPr preferRelativeResize="0"/>
          <p:nvPr/>
        </p:nvPicPr>
        <p:blipFill rotWithShape="1">
          <a:blip r:embed="rId4">
            <a:alphaModFix/>
          </a:blip>
          <a:srcRect/>
          <a:stretch/>
        </p:blipFill>
        <p:spPr>
          <a:xfrm>
            <a:off x="1115375" y="2505100"/>
            <a:ext cx="6243151" cy="381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8"/>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s" sz="2880"/>
              <a:t>Instalación de entorno de desarrollo Atom</a:t>
            </a:r>
            <a:endParaRPr sz="2880"/>
          </a:p>
        </p:txBody>
      </p:sp>
      <p:sp>
        <p:nvSpPr>
          <p:cNvPr id="224" name="Google Shape;224;p18"/>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s" sz="1600"/>
              <a:t>Para poder instalar Atom text editor, se puede acceder al link de descarga oficial. </a:t>
            </a:r>
            <a:endParaRPr sz="1600"/>
          </a:p>
          <a:p>
            <a:pPr marL="0" lvl="0" indent="457200" algn="l" rtl="0">
              <a:lnSpc>
                <a:spcPct val="115000"/>
              </a:lnSpc>
              <a:spcBef>
                <a:spcPts val="1200"/>
              </a:spcBef>
              <a:spcAft>
                <a:spcPts val="0"/>
              </a:spcAft>
              <a:buSzPts val="1800"/>
              <a:buNone/>
            </a:pPr>
            <a:r>
              <a:rPr lang="es" sz="1600" u="sng">
                <a:solidFill>
                  <a:schemeClr val="hlink"/>
                </a:solidFill>
                <a:hlinkClick r:id="rId3"/>
              </a:rPr>
              <a:t>https://atom.io</a:t>
            </a:r>
            <a:r>
              <a:rPr lang="es" sz="1600"/>
              <a:t> </a:t>
            </a:r>
            <a:endParaRPr sz="1600"/>
          </a:p>
          <a:p>
            <a:pPr marL="0" lvl="0" indent="0" algn="l" rtl="0">
              <a:lnSpc>
                <a:spcPct val="115000"/>
              </a:lnSpc>
              <a:spcBef>
                <a:spcPts val="1200"/>
              </a:spcBef>
              <a:spcAft>
                <a:spcPts val="0"/>
              </a:spcAft>
              <a:buSzPts val="1800"/>
              <a:buNone/>
            </a:pPr>
            <a:r>
              <a:rPr lang="es" sz="1600"/>
              <a:t>En Windows para instalar esta herramienta, basta con hacer doble clic sobre el archivo que se descarga. Y el instalador lo hace todo automáticamente, sin configurar nada. </a:t>
            </a:r>
            <a:endParaRPr sz="1600"/>
          </a:p>
          <a:p>
            <a:pPr marL="457200" lvl="0" indent="0" algn="l" rtl="0">
              <a:lnSpc>
                <a:spcPct val="115000"/>
              </a:lnSpc>
              <a:spcBef>
                <a:spcPts val="1200"/>
              </a:spcBef>
              <a:spcAft>
                <a:spcPts val="0"/>
              </a:spcAft>
              <a:buSzPts val="1800"/>
              <a:buNone/>
            </a:pPr>
            <a:endParaRPr sz="1600"/>
          </a:p>
          <a:p>
            <a:pPr marL="457200" lvl="0" indent="0" algn="l" rtl="0">
              <a:lnSpc>
                <a:spcPct val="115000"/>
              </a:lnSpc>
              <a:spcBef>
                <a:spcPts val="1200"/>
              </a:spcBef>
              <a:spcAft>
                <a:spcPts val="0"/>
              </a:spcAft>
              <a:buSzPts val="1800"/>
              <a:buNone/>
            </a:pPr>
            <a:endParaRPr sz="1400"/>
          </a:p>
          <a:p>
            <a:pPr marL="457200" lvl="0" indent="0" algn="l" rtl="0">
              <a:lnSpc>
                <a:spcPct val="115000"/>
              </a:lnSpc>
              <a:spcBef>
                <a:spcPts val="1200"/>
              </a:spcBef>
              <a:spcAft>
                <a:spcPts val="1200"/>
              </a:spcAft>
              <a:buSzPts val="1800"/>
              <a:buNone/>
            </a:pPr>
            <a:endParaRPr sz="1400"/>
          </a:p>
        </p:txBody>
      </p:sp>
      <p:pic>
        <p:nvPicPr>
          <p:cNvPr id="225" name="Google Shape;225;p18"/>
          <p:cNvPicPr preferRelativeResize="0"/>
          <p:nvPr/>
        </p:nvPicPr>
        <p:blipFill rotWithShape="1">
          <a:blip r:embed="rId4">
            <a:alphaModFix/>
          </a:blip>
          <a:srcRect/>
          <a:stretch/>
        </p:blipFill>
        <p:spPr>
          <a:xfrm>
            <a:off x="877525" y="2852675"/>
            <a:ext cx="5829300" cy="838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9"/>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Clr>
                <a:srgbClr val="000000"/>
              </a:buClr>
              <a:buSzPts val="990"/>
              <a:buFont typeface="Arial"/>
              <a:buNone/>
            </a:pPr>
            <a:r>
              <a:rPr lang="es" sz="2680"/>
              <a:t>Instalación de entorno de desarrollo Atom</a:t>
            </a:r>
            <a:endParaRPr/>
          </a:p>
        </p:txBody>
      </p:sp>
      <p:sp>
        <p:nvSpPr>
          <p:cNvPr id="231" name="Google Shape;231;p19"/>
          <p:cNvSpPr txBox="1">
            <a:spLocks noGrp="1"/>
          </p:cNvSpPr>
          <p:nvPr>
            <p:ph type="body" idx="1"/>
          </p:nvPr>
        </p:nvSpPr>
        <p:spPr>
          <a:xfrm>
            <a:off x="4330500" y="951350"/>
            <a:ext cx="4501800" cy="3617400"/>
          </a:xfrm>
          <a:prstGeom prst="rect">
            <a:avLst/>
          </a:prstGeom>
          <a:noFill/>
          <a:ln>
            <a:noFill/>
          </a:ln>
        </p:spPr>
        <p:txBody>
          <a:bodyPr spcFirstLastPara="1" wrap="square" lIns="91425" tIns="91425" rIns="91425" bIns="91425" anchor="t" anchorCtr="0">
            <a:normAutofit fontScale="70000" lnSpcReduction="20000"/>
          </a:bodyPr>
          <a:lstStyle/>
          <a:p>
            <a:pPr marL="457200" lvl="0" indent="-329882" algn="just" rtl="0">
              <a:lnSpc>
                <a:spcPct val="115000"/>
              </a:lnSpc>
              <a:spcBef>
                <a:spcPts val="0"/>
              </a:spcBef>
              <a:spcAft>
                <a:spcPts val="0"/>
              </a:spcAft>
              <a:buSzPct val="100000"/>
              <a:buChar char="●"/>
            </a:pPr>
            <a:r>
              <a:rPr lang="es" sz="2900"/>
              <a:t>Existe gran cantidad de paquetes disponibles para atom desde su “tienda” incorporada.</a:t>
            </a:r>
            <a:endParaRPr sz="2900"/>
          </a:p>
          <a:p>
            <a:pPr marL="457200" lvl="0" indent="-329882" algn="just" rtl="0">
              <a:lnSpc>
                <a:spcPct val="115000"/>
              </a:lnSpc>
              <a:spcBef>
                <a:spcPts val="0"/>
              </a:spcBef>
              <a:spcAft>
                <a:spcPts val="0"/>
              </a:spcAft>
              <a:buSzPct val="100000"/>
              <a:buChar char="●"/>
            </a:pPr>
            <a:r>
              <a:rPr lang="es" sz="2900"/>
              <a:t>Para poder ejecutar aplicaciones de python desde el propio editor, se debe agregar el paquete que agrega una terminal incorporada.</a:t>
            </a:r>
            <a:endParaRPr sz="2900"/>
          </a:p>
          <a:p>
            <a:pPr marL="457200" lvl="0" indent="-329882" algn="just" rtl="0">
              <a:lnSpc>
                <a:spcPct val="115000"/>
              </a:lnSpc>
              <a:spcBef>
                <a:spcPts val="0"/>
              </a:spcBef>
              <a:spcAft>
                <a:spcPts val="0"/>
              </a:spcAft>
              <a:buSzPct val="100000"/>
              <a:buChar char="●"/>
            </a:pPr>
            <a:r>
              <a:rPr lang="es" sz="2900"/>
              <a:t>Se recomienda instalar el paquete de ide-python, para qué atom tenga una mejor integración con python</a:t>
            </a:r>
            <a:endParaRPr sz="2900"/>
          </a:p>
          <a:p>
            <a:pPr marL="914400" lvl="0" indent="0" algn="l" rtl="0">
              <a:lnSpc>
                <a:spcPct val="115000"/>
              </a:lnSpc>
              <a:spcBef>
                <a:spcPts val="1200"/>
              </a:spcBef>
              <a:spcAft>
                <a:spcPts val="0"/>
              </a:spcAft>
              <a:buSzPct val="233766"/>
              <a:buNone/>
            </a:pPr>
            <a:endParaRPr sz="1400"/>
          </a:p>
          <a:p>
            <a:pPr marL="914400" lvl="0" indent="0" algn="l" rtl="0">
              <a:lnSpc>
                <a:spcPct val="115000"/>
              </a:lnSpc>
              <a:spcBef>
                <a:spcPts val="1200"/>
              </a:spcBef>
              <a:spcAft>
                <a:spcPts val="0"/>
              </a:spcAft>
              <a:buSzPct val="233766"/>
              <a:buNone/>
            </a:pPr>
            <a:endParaRPr sz="1400"/>
          </a:p>
          <a:p>
            <a:pPr marL="914400" lvl="0" indent="0" algn="l" rtl="0">
              <a:lnSpc>
                <a:spcPct val="115000"/>
              </a:lnSpc>
              <a:spcBef>
                <a:spcPts val="1200"/>
              </a:spcBef>
              <a:spcAft>
                <a:spcPts val="0"/>
              </a:spcAft>
              <a:buSzPct val="233766"/>
              <a:buNone/>
            </a:pPr>
            <a:endParaRPr sz="1400"/>
          </a:p>
          <a:p>
            <a:pPr marL="457200" lvl="0" indent="0" algn="l" rtl="0">
              <a:lnSpc>
                <a:spcPct val="115000"/>
              </a:lnSpc>
              <a:spcBef>
                <a:spcPts val="1200"/>
              </a:spcBef>
              <a:spcAft>
                <a:spcPts val="1200"/>
              </a:spcAft>
              <a:buSzPct val="233766"/>
              <a:buNone/>
            </a:pPr>
            <a:endParaRPr sz="1400"/>
          </a:p>
        </p:txBody>
      </p:sp>
      <p:pic>
        <p:nvPicPr>
          <p:cNvPr id="232" name="Google Shape;232;p19"/>
          <p:cNvPicPr preferRelativeResize="0"/>
          <p:nvPr/>
        </p:nvPicPr>
        <p:blipFill rotWithShape="1">
          <a:blip r:embed="rId3">
            <a:alphaModFix/>
          </a:blip>
          <a:srcRect/>
          <a:stretch/>
        </p:blipFill>
        <p:spPr>
          <a:xfrm>
            <a:off x="311700" y="951347"/>
            <a:ext cx="3904061" cy="38960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t>Información General</a:t>
            </a:r>
            <a:endParaRPr/>
          </a:p>
        </p:txBody>
      </p:sp>
      <p:sp>
        <p:nvSpPr>
          <p:cNvPr id="101" name="Google Shape;101;p2"/>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s" sz="1900" dirty="0"/>
              <a:t>Información de los medios alternativos y oficiales para la comunicación</a:t>
            </a:r>
            <a:endParaRPr sz="1900" dirty="0"/>
          </a:p>
          <a:p>
            <a:pPr marL="0" lvl="0" indent="0" algn="l" rtl="0">
              <a:lnSpc>
                <a:spcPct val="115000"/>
              </a:lnSpc>
              <a:spcBef>
                <a:spcPts val="1200"/>
              </a:spcBef>
              <a:spcAft>
                <a:spcPts val="0"/>
              </a:spcAft>
              <a:buSzPts val="1800"/>
              <a:buNone/>
            </a:pPr>
            <a:endParaRPr sz="1900" dirty="0"/>
          </a:p>
          <a:p>
            <a:pPr marL="0" lvl="0" indent="0" algn="l" rtl="0">
              <a:lnSpc>
                <a:spcPct val="115000"/>
              </a:lnSpc>
              <a:spcBef>
                <a:spcPts val="1200"/>
              </a:spcBef>
              <a:spcAft>
                <a:spcPts val="0"/>
              </a:spcAft>
              <a:buSzPts val="1800"/>
              <a:buNone/>
            </a:pPr>
            <a:endParaRPr sz="1900" dirty="0"/>
          </a:p>
          <a:p>
            <a:pPr marL="914400" lvl="0" indent="0" algn="l" rtl="0">
              <a:lnSpc>
                <a:spcPct val="115000"/>
              </a:lnSpc>
              <a:spcBef>
                <a:spcPts val="1200"/>
              </a:spcBef>
              <a:spcAft>
                <a:spcPts val="0"/>
              </a:spcAft>
              <a:buSzPts val="1800"/>
              <a:buNone/>
            </a:pPr>
            <a:endParaRPr sz="1900" dirty="0"/>
          </a:p>
          <a:p>
            <a:pPr marL="457200" lvl="0" indent="-349250" algn="l" rtl="0">
              <a:lnSpc>
                <a:spcPct val="115000"/>
              </a:lnSpc>
              <a:spcBef>
                <a:spcPts val="1200"/>
              </a:spcBef>
              <a:spcAft>
                <a:spcPts val="0"/>
              </a:spcAft>
              <a:buSzPts val="1900"/>
              <a:buChar char="-"/>
            </a:pPr>
            <a:r>
              <a:rPr lang="es" sz="1900" dirty="0"/>
              <a:t>Uso de la plataforma UEDI</a:t>
            </a:r>
            <a:endParaRPr sz="1900" dirty="0"/>
          </a:p>
          <a:p>
            <a:pPr marL="457200" lvl="0" indent="-349250" algn="l" rtl="0">
              <a:lnSpc>
                <a:spcPct val="115000"/>
              </a:lnSpc>
              <a:spcBef>
                <a:spcPts val="0"/>
              </a:spcBef>
              <a:spcAft>
                <a:spcPts val="0"/>
              </a:spcAft>
              <a:buSzPts val="1900"/>
              <a:buChar char="-"/>
            </a:pPr>
            <a:r>
              <a:rPr lang="es" sz="1900" dirty="0"/>
              <a:t>Información del uso de los Foros </a:t>
            </a:r>
            <a:endParaRPr sz="1900" dirty="0"/>
          </a:p>
          <a:p>
            <a:pPr marL="457200" lvl="0" indent="-349250" algn="l" rtl="0">
              <a:lnSpc>
                <a:spcPct val="115000"/>
              </a:lnSpc>
              <a:spcBef>
                <a:spcPts val="0"/>
              </a:spcBef>
              <a:spcAft>
                <a:spcPts val="0"/>
              </a:spcAft>
              <a:buSzPts val="1900"/>
              <a:buChar char="-"/>
            </a:pPr>
            <a:r>
              <a:rPr lang="es" sz="1900" dirty="0"/>
              <a:t>Información del uso de la plataforma Dtt</a:t>
            </a:r>
            <a:endParaRPr sz="1900" dirty="0"/>
          </a:p>
        </p:txBody>
      </p:sp>
      <p:pic>
        <p:nvPicPr>
          <p:cNvPr id="102" name="Google Shape;102;p2"/>
          <p:cNvPicPr preferRelativeResize="0"/>
          <p:nvPr/>
        </p:nvPicPr>
        <p:blipFill rotWithShape="1">
          <a:blip r:embed="rId3">
            <a:alphaModFix/>
          </a:blip>
          <a:srcRect/>
          <a:stretch/>
        </p:blipFill>
        <p:spPr>
          <a:xfrm>
            <a:off x="3825460" y="2060575"/>
            <a:ext cx="3164958" cy="838800"/>
          </a:xfrm>
          <a:prstGeom prst="rect">
            <a:avLst/>
          </a:prstGeom>
          <a:noFill/>
          <a:ln>
            <a:noFill/>
          </a:ln>
        </p:spPr>
      </p:pic>
      <p:pic>
        <p:nvPicPr>
          <p:cNvPr id="103" name="Google Shape;103;p2"/>
          <p:cNvPicPr preferRelativeResize="0"/>
          <p:nvPr/>
        </p:nvPicPr>
        <p:blipFill rotWithShape="1">
          <a:blip r:embed="rId4">
            <a:alphaModFix/>
          </a:blip>
          <a:srcRect/>
          <a:stretch/>
        </p:blipFill>
        <p:spPr>
          <a:xfrm>
            <a:off x="1006783" y="2060575"/>
            <a:ext cx="2293597" cy="838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0"/>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Clr>
                <a:srgbClr val="000000"/>
              </a:buClr>
              <a:buSzPts val="990"/>
              <a:buFont typeface="Arial"/>
              <a:buNone/>
            </a:pPr>
            <a:r>
              <a:rPr lang="es" sz="2680"/>
              <a:t>Instalación de entorno de desarrollo PyCharm</a:t>
            </a:r>
            <a:endParaRPr/>
          </a:p>
        </p:txBody>
      </p:sp>
      <p:sp>
        <p:nvSpPr>
          <p:cNvPr id="238" name="Google Shape;238;p20"/>
          <p:cNvSpPr txBox="1">
            <a:spLocks noGrp="1"/>
          </p:cNvSpPr>
          <p:nvPr>
            <p:ph type="body" idx="1"/>
          </p:nvPr>
        </p:nvSpPr>
        <p:spPr>
          <a:xfrm>
            <a:off x="311700" y="1017800"/>
            <a:ext cx="8520600" cy="3551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s" sz="1500"/>
              <a:t>La alternativa propuesta para Atom es PyCharm de JetBrains. Es un IDE que posee algunas características destacables:</a:t>
            </a:r>
            <a:endParaRPr sz="1500"/>
          </a:p>
          <a:p>
            <a:pPr marL="457200" lvl="0" indent="-323850" algn="l" rtl="0">
              <a:lnSpc>
                <a:spcPct val="115000"/>
              </a:lnSpc>
              <a:spcBef>
                <a:spcPts val="1200"/>
              </a:spcBef>
              <a:spcAft>
                <a:spcPts val="0"/>
              </a:spcAft>
              <a:buSzPts val="1500"/>
              <a:buChar char="●"/>
            </a:pPr>
            <a:r>
              <a:rPr lang="es" sz="1500"/>
              <a:t>Cuenta con las mismas ventajas de integración con git al igual que Atom.</a:t>
            </a:r>
            <a:endParaRPr sz="1500"/>
          </a:p>
          <a:p>
            <a:pPr marL="457200" lvl="0" indent="-323850" algn="l" rtl="0">
              <a:lnSpc>
                <a:spcPct val="115000"/>
              </a:lnSpc>
              <a:spcBef>
                <a:spcPts val="0"/>
              </a:spcBef>
              <a:spcAft>
                <a:spcPts val="0"/>
              </a:spcAft>
              <a:buSzPts val="1500"/>
              <a:buChar char="●"/>
            </a:pPr>
            <a:r>
              <a:rPr lang="es" sz="1500"/>
              <a:t>Con el correo institucional se tiene acceso a la versión educativa de PyCharm la cual posee varios ejemplos y tutoriales de codificación.</a:t>
            </a:r>
            <a:endParaRPr sz="1500"/>
          </a:p>
          <a:p>
            <a:pPr marL="457200" lvl="0" indent="-323850" algn="l" rtl="0">
              <a:lnSpc>
                <a:spcPct val="115000"/>
              </a:lnSpc>
              <a:spcBef>
                <a:spcPts val="0"/>
              </a:spcBef>
              <a:spcAft>
                <a:spcPts val="0"/>
              </a:spcAft>
              <a:buSzPts val="1500"/>
              <a:buChar char="●"/>
            </a:pPr>
            <a:r>
              <a:rPr lang="es" sz="1500"/>
              <a:t>La ejecución de las aplicaciones las puede realizar el propio IDE sin necesidad de utilizar la consola por aparte.</a:t>
            </a:r>
            <a:endParaRPr sz="1500"/>
          </a:p>
          <a:p>
            <a:pPr marL="457200" lvl="0" indent="-323850" algn="l" rtl="0">
              <a:lnSpc>
                <a:spcPct val="115000"/>
              </a:lnSpc>
              <a:spcBef>
                <a:spcPts val="0"/>
              </a:spcBef>
              <a:spcAft>
                <a:spcPts val="0"/>
              </a:spcAft>
              <a:buSzPts val="1500"/>
              <a:buChar char="●"/>
            </a:pPr>
            <a:r>
              <a:rPr lang="es" sz="1500"/>
              <a:t>Posee herramientas de depuración de código, autocompletado, entre otras.</a:t>
            </a:r>
            <a:endParaRPr sz="1500"/>
          </a:p>
        </p:txBody>
      </p:sp>
      <p:pic>
        <p:nvPicPr>
          <p:cNvPr id="239" name="Google Shape;239;p20"/>
          <p:cNvPicPr preferRelativeResize="0"/>
          <p:nvPr/>
        </p:nvPicPr>
        <p:blipFill rotWithShape="1">
          <a:blip r:embed="rId3">
            <a:alphaModFix/>
          </a:blip>
          <a:srcRect/>
          <a:stretch/>
        </p:blipFill>
        <p:spPr>
          <a:xfrm>
            <a:off x="2527625" y="3394950"/>
            <a:ext cx="2350400" cy="1314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t>PyCharm</a:t>
            </a:r>
            <a:endParaRPr/>
          </a:p>
        </p:txBody>
      </p:sp>
      <p:sp>
        <p:nvSpPr>
          <p:cNvPr id="245" name="Google Shape;245;p2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s" sz="1600"/>
              <a:t>PyCharm</a:t>
            </a:r>
            <a:endParaRPr sz="1600"/>
          </a:p>
          <a:p>
            <a:pPr marL="457200" lvl="0" indent="-330200" algn="l" rtl="0">
              <a:lnSpc>
                <a:spcPct val="115000"/>
              </a:lnSpc>
              <a:spcBef>
                <a:spcPts val="1200"/>
              </a:spcBef>
              <a:spcAft>
                <a:spcPts val="0"/>
              </a:spcAft>
              <a:buSzPts val="1600"/>
              <a:buChar char="-"/>
            </a:pPr>
            <a:r>
              <a:rPr lang="es" sz="1600"/>
              <a:t>Para la versión de 64 bit se puede descargar desde la página oficial, sin ningún problema:</a:t>
            </a:r>
            <a:endParaRPr sz="1600"/>
          </a:p>
          <a:p>
            <a:pPr marL="914400" lvl="0" indent="0" algn="l" rtl="0">
              <a:lnSpc>
                <a:spcPct val="115000"/>
              </a:lnSpc>
              <a:spcBef>
                <a:spcPts val="1200"/>
              </a:spcBef>
              <a:spcAft>
                <a:spcPts val="0"/>
              </a:spcAft>
              <a:buSzPts val="1800"/>
              <a:buNone/>
            </a:pPr>
            <a:r>
              <a:rPr lang="es" sz="1600" u="sng">
                <a:solidFill>
                  <a:schemeClr val="hlink"/>
                </a:solidFill>
                <a:hlinkClick r:id="rId3"/>
              </a:rPr>
              <a:t>https://www.jetbrains.com/es-es/pycharm/</a:t>
            </a:r>
            <a:r>
              <a:rPr lang="es" sz="1600"/>
              <a:t> </a:t>
            </a:r>
            <a:endParaRPr sz="1600"/>
          </a:p>
          <a:p>
            <a:pPr marL="457200" lvl="0" indent="-330200" algn="l" rtl="0">
              <a:lnSpc>
                <a:spcPct val="115000"/>
              </a:lnSpc>
              <a:spcBef>
                <a:spcPts val="1200"/>
              </a:spcBef>
              <a:spcAft>
                <a:spcPts val="0"/>
              </a:spcAft>
              <a:buSzPts val="1600"/>
              <a:buChar char="-"/>
            </a:pPr>
            <a:r>
              <a:rPr lang="es" sz="1600"/>
              <a:t>Para la versión de 32 bits, se debe descargar una versión anterior del programa, en específico PyCharm 2018.3.7 o anteriores, disponibles en el siguiente link:</a:t>
            </a:r>
            <a:endParaRPr sz="1600"/>
          </a:p>
          <a:p>
            <a:pPr marL="914400" lvl="0" indent="0" algn="l" rtl="0">
              <a:lnSpc>
                <a:spcPct val="115000"/>
              </a:lnSpc>
              <a:spcBef>
                <a:spcPts val="1200"/>
              </a:spcBef>
              <a:spcAft>
                <a:spcPts val="1200"/>
              </a:spcAft>
              <a:buSzPts val="1800"/>
              <a:buNone/>
            </a:pPr>
            <a:r>
              <a:rPr lang="es" sz="1600" u="sng">
                <a:solidFill>
                  <a:schemeClr val="hlink"/>
                </a:solidFill>
                <a:hlinkClick r:id="rId4"/>
              </a:rPr>
              <a:t>https://www.jetbrains.com/pycharm/download/other.html</a:t>
            </a:r>
            <a:r>
              <a:rPr lang="es" sz="1600"/>
              <a:t> </a:t>
            </a:r>
            <a:endParaRPr sz="16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2"/>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t>IPC2 - PyCharm</a:t>
            </a:r>
            <a:endParaRPr/>
          </a:p>
        </p:txBody>
      </p:sp>
      <p:sp>
        <p:nvSpPr>
          <p:cNvPr id="251" name="Google Shape;251;p22"/>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s" sz="1500"/>
              <a:t>Para instalar esta herramienta se le da doble clic al instalador y se siguen los pasos que este indica</a:t>
            </a:r>
            <a:endParaRPr sz="1500"/>
          </a:p>
          <a:p>
            <a:pPr marL="914400" lvl="0" indent="0" algn="l" rtl="0">
              <a:lnSpc>
                <a:spcPct val="115000"/>
              </a:lnSpc>
              <a:spcBef>
                <a:spcPts val="1200"/>
              </a:spcBef>
              <a:spcAft>
                <a:spcPts val="0"/>
              </a:spcAft>
              <a:buSzPts val="1800"/>
              <a:buNone/>
            </a:pPr>
            <a:endParaRPr sz="1500"/>
          </a:p>
          <a:p>
            <a:pPr marL="914400" lvl="0" indent="0" algn="l" rtl="0">
              <a:lnSpc>
                <a:spcPct val="115000"/>
              </a:lnSpc>
              <a:spcBef>
                <a:spcPts val="1200"/>
              </a:spcBef>
              <a:spcAft>
                <a:spcPts val="0"/>
              </a:spcAft>
              <a:buSzPts val="1800"/>
              <a:buNone/>
            </a:pPr>
            <a:endParaRPr sz="1500"/>
          </a:p>
          <a:p>
            <a:pPr marL="914400" lvl="0" indent="0" algn="l" rtl="0">
              <a:lnSpc>
                <a:spcPct val="115000"/>
              </a:lnSpc>
              <a:spcBef>
                <a:spcPts val="1200"/>
              </a:spcBef>
              <a:spcAft>
                <a:spcPts val="0"/>
              </a:spcAft>
              <a:buSzPts val="1800"/>
              <a:buNone/>
            </a:pPr>
            <a:endParaRPr sz="1500"/>
          </a:p>
          <a:p>
            <a:pPr marL="914400" lvl="0" indent="0" algn="l" rtl="0">
              <a:lnSpc>
                <a:spcPct val="115000"/>
              </a:lnSpc>
              <a:spcBef>
                <a:spcPts val="1200"/>
              </a:spcBef>
              <a:spcAft>
                <a:spcPts val="0"/>
              </a:spcAft>
              <a:buSzPts val="1800"/>
              <a:buNone/>
            </a:pPr>
            <a:endParaRPr sz="1500"/>
          </a:p>
          <a:p>
            <a:pPr marL="914400" lvl="0" indent="0" algn="l" rtl="0">
              <a:lnSpc>
                <a:spcPct val="115000"/>
              </a:lnSpc>
              <a:spcBef>
                <a:spcPts val="1200"/>
              </a:spcBef>
              <a:spcAft>
                <a:spcPts val="0"/>
              </a:spcAft>
              <a:buSzPts val="1800"/>
              <a:buNone/>
            </a:pPr>
            <a:endParaRPr sz="1400"/>
          </a:p>
          <a:p>
            <a:pPr marL="914400" lvl="0" indent="0" algn="l" rtl="0">
              <a:lnSpc>
                <a:spcPct val="115000"/>
              </a:lnSpc>
              <a:spcBef>
                <a:spcPts val="1200"/>
              </a:spcBef>
              <a:spcAft>
                <a:spcPts val="0"/>
              </a:spcAft>
              <a:buSzPts val="1800"/>
              <a:buNone/>
            </a:pPr>
            <a:endParaRPr sz="1400"/>
          </a:p>
          <a:p>
            <a:pPr marL="457200" lvl="0" indent="0" algn="l" rtl="0">
              <a:lnSpc>
                <a:spcPct val="115000"/>
              </a:lnSpc>
              <a:spcBef>
                <a:spcPts val="1200"/>
              </a:spcBef>
              <a:spcAft>
                <a:spcPts val="1200"/>
              </a:spcAft>
              <a:buSzPts val="1800"/>
              <a:buNone/>
            </a:pPr>
            <a:endParaRPr sz="1400"/>
          </a:p>
        </p:txBody>
      </p:sp>
      <p:pic>
        <p:nvPicPr>
          <p:cNvPr id="252" name="Google Shape;252;p22"/>
          <p:cNvPicPr preferRelativeResize="0"/>
          <p:nvPr/>
        </p:nvPicPr>
        <p:blipFill rotWithShape="1">
          <a:blip r:embed="rId3">
            <a:alphaModFix/>
          </a:blip>
          <a:srcRect/>
          <a:stretch/>
        </p:blipFill>
        <p:spPr>
          <a:xfrm>
            <a:off x="1446350" y="1857387"/>
            <a:ext cx="3294900" cy="2961500"/>
          </a:xfrm>
          <a:prstGeom prst="rect">
            <a:avLst/>
          </a:prstGeom>
          <a:noFill/>
          <a:ln>
            <a:noFill/>
          </a:ln>
        </p:spPr>
      </p:pic>
      <p:pic>
        <p:nvPicPr>
          <p:cNvPr id="253" name="Google Shape;253;p22"/>
          <p:cNvPicPr preferRelativeResize="0"/>
          <p:nvPr/>
        </p:nvPicPr>
        <p:blipFill rotWithShape="1">
          <a:blip r:embed="rId4">
            <a:alphaModFix/>
          </a:blip>
          <a:srcRect/>
          <a:stretch/>
        </p:blipFill>
        <p:spPr>
          <a:xfrm>
            <a:off x="5253422" y="1969022"/>
            <a:ext cx="3500775" cy="2738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3"/>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t>IPC2 - PyCharm</a:t>
            </a:r>
            <a:endParaRPr/>
          </a:p>
        </p:txBody>
      </p:sp>
      <p:sp>
        <p:nvSpPr>
          <p:cNvPr id="259" name="Google Shape;259;p23"/>
          <p:cNvSpPr txBox="1">
            <a:spLocks noGrp="1"/>
          </p:cNvSpPr>
          <p:nvPr>
            <p:ph type="body" idx="1"/>
          </p:nvPr>
        </p:nvSpPr>
        <p:spPr>
          <a:xfrm>
            <a:off x="311700" y="1017800"/>
            <a:ext cx="8520600" cy="3551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s" sz="1600"/>
              <a:t>Se recomienda seleccionar las siguientes opciones de configuración:</a:t>
            </a:r>
            <a:endParaRPr sz="1600"/>
          </a:p>
          <a:p>
            <a:pPr marL="914400" lvl="0" indent="0" algn="l" rtl="0">
              <a:lnSpc>
                <a:spcPct val="115000"/>
              </a:lnSpc>
              <a:spcBef>
                <a:spcPts val="1200"/>
              </a:spcBef>
              <a:spcAft>
                <a:spcPts val="0"/>
              </a:spcAft>
              <a:buSzPts val="1800"/>
              <a:buNone/>
            </a:pPr>
            <a:endParaRPr sz="1500"/>
          </a:p>
          <a:p>
            <a:pPr marL="914400" lvl="0" indent="0" algn="l" rtl="0">
              <a:lnSpc>
                <a:spcPct val="115000"/>
              </a:lnSpc>
              <a:spcBef>
                <a:spcPts val="1200"/>
              </a:spcBef>
              <a:spcAft>
                <a:spcPts val="0"/>
              </a:spcAft>
              <a:buSzPts val="1800"/>
              <a:buNone/>
            </a:pPr>
            <a:endParaRPr sz="1500"/>
          </a:p>
          <a:p>
            <a:pPr marL="914400" lvl="0" indent="0" algn="l" rtl="0">
              <a:lnSpc>
                <a:spcPct val="115000"/>
              </a:lnSpc>
              <a:spcBef>
                <a:spcPts val="1200"/>
              </a:spcBef>
              <a:spcAft>
                <a:spcPts val="0"/>
              </a:spcAft>
              <a:buSzPts val="1800"/>
              <a:buNone/>
            </a:pPr>
            <a:endParaRPr sz="1500"/>
          </a:p>
          <a:p>
            <a:pPr marL="914400" lvl="0" indent="0" algn="l" rtl="0">
              <a:lnSpc>
                <a:spcPct val="115000"/>
              </a:lnSpc>
              <a:spcBef>
                <a:spcPts val="1200"/>
              </a:spcBef>
              <a:spcAft>
                <a:spcPts val="0"/>
              </a:spcAft>
              <a:buSzPts val="1800"/>
              <a:buNone/>
            </a:pPr>
            <a:endParaRPr sz="1400"/>
          </a:p>
          <a:p>
            <a:pPr marL="914400" lvl="0" indent="0" algn="l" rtl="0">
              <a:lnSpc>
                <a:spcPct val="115000"/>
              </a:lnSpc>
              <a:spcBef>
                <a:spcPts val="1200"/>
              </a:spcBef>
              <a:spcAft>
                <a:spcPts val="0"/>
              </a:spcAft>
              <a:buSzPts val="1800"/>
              <a:buNone/>
            </a:pPr>
            <a:endParaRPr sz="1400"/>
          </a:p>
          <a:p>
            <a:pPr marL="457200" lvl="0" indent="0" algn="l" rtl="0">
              <a:lnSpc>
                <a:spcPct val="115000"/>
              </a:lnSpc>
              <a:spcBef>
                <a:spcPts val="1200"/>
              </a:spcBef>
              <a:spcAft>
                <a:spcPts val="1200"/>
              </a:spcAft>
              <a:buSzPts val="1800"/>
              <a:buNone/>
            </a:pPr>
            <a:endParaRPr sz="1400"/>
          </a:p>
        </p:txBody>
      </p:sp>
      <p:pic>
        <p:nvPicPr>
          <p:cNvPr id="260" name="Google Shape;260;p23"/>
          <p:cNvPicPr preferRelativeResize="0"/>
          <p:nvPr/>
        </p:nvPicPr>
        <p:blipFill rotWithShape="1">
          <a:blip r:embed="rId3">
            <a:alphaModFix/>
          </a:blip>
          <a:srcRect/>
          <a:stretch/>
        </p:blipFill>
        <p:spPr>
          <a:xfrm>
            <a:off x="248948" y="1436298"/>
            <a:ext cx="4169974" cy="3245150"/>
          </a:xfrm>
          <a:prstGeom prst="rect">
            <a:avLst/>
          </a:prstGeom>
          <a:noFill/>
          <a:ln>
            <a:noFill/>
          </a:ln>
        </p:spPr>
      </p:pic>
      <p:pic>
        <p:nvPicPr>
          <p:cNvPr id="261" name="Google Shape;261;p23"/>
          <p:cNvPicPr preferRelativeResize="0"/>
          <p:nvPr/>
        </p:nvPicPr>
        <p:blipFill rotWithShape="1">
          <a:blip r:embed="rId4">
            <a:alphaModFix/>
          </a:blip>
          <a:srcRect/>
          <a:stretch/>
        </p:blipFill>
        <p:spPr>
          <a:xfrm>
            <a:off x="4572000" y="1436300"/>
            <a:ext cx="4162976" cy="32451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4"/>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t>IPC2 - PyCharm</a:t>
            </a:r>
            <a:endParaRPr/>
          </a:p>
        </p:txBody>
      </p:sp>
      <p:sp>
        <p:nvSpPr>
          <p:cNvPr id="267" name="Google Shape;267;p24"/>
          <p:cNvSpPr txBox="1">
            <a:spLocks noGrp="1"/>
          </p:cNvSpPr>
          <p:nvPr>
            <p:ph type="body" idx="1"/>
          </p:nvPr>
        </p:nvSpPr>
        <p:spPr>
          <a:xfrm>
            <a:off x="311700" y="1017800"/>
            <a:ext cx="8520600" cy="3551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s" sz="1500"/>
              <a:t>El instalador descarga los archivos necesarios y procede con la instalación:</a:t>
            </a:r>
            <a:endParaRPr sz="1500"/>
          </a:p>
          <a:p>
            <a:pPr marL="914400" lvl="0" indent="0" algn="l" rtl="0">
              <a:lnSpc>
                <a:spcPct val="115000"/>
              </a:lnSpc>
              <a:spcBef>
                <a:spcPts val="1200"/>
              </a:spcBef>
              <a:spcAft>
                <a:spcPts val="0"/>
              </a:spcAft>
              <a:buSzPts val="1800"/>
              <a:buNone/>
            </a:pPr>
            <a:endParaRPr sz="1500"/>
          </a:p>
          <a:p>
            <a:pPr marL="914400" lvl="0" indent="0" algn="l" rtl="0">
              <a:lnSpc>
                <a:spcPct val="115000"/>
              </a:lnSpc>
              <a:spcBef>
                <a:spcPts val="1200"/>
              </a:spcBef>
              <a:spcAft>
                <a:spcPts val="0"/>
              </a:spcAft>
              <a:buSzPts val="1800"/>
              <a:buNone/>
            </a:pPr>
            <a:endParaRPr sz="1500"/>
          </a:p>
          <a:p>
            <a:pPr marL="914400" lvl="0" indent="0" algn="l" rtl="0">
              <a:lnSpc>
                <a:spcPct val="115000"/>
              </a:lnSpc>
              <a:spcBef>
                <a:spcPts val="1200"/>
              </a:spcBef>
              <a:spcAft>
                <a:spcPts val="0"/>
              </a:spcAft>
              <a:buSzPts val="1800"/>
              <a:buNone/>
            </a:pPr>
            <a:endParaRPr sz="1500"/>
          </a:p>
          <a:p>
            <a:pPr marL="914400" lvl="0" indent="0" algn="l" rtl="0">
              <a:lnSpc>
                <a:spcPct val="115000"/>
              </a:lnSpc>
              <a:spcBef>
                <a:spcPts val="1200"/>
              </a:spcBef>
              <a:spcAft>
                <a:spcPts val="0"/>
              </a:spcAft>
              <a:buSzPts val="1800"/>
              <a:buNone/>
            </a:pPr>
            <a:endParaRPr sz="1500"/>
          </a:p>
          <a:p>
            <a:pPr marL="914400" lvl="0" indent="0" algn="l" rtl="0">
              <a:lnSpc>
                <a:spcPct val="115000"/>
              </a:lnSpc>
              <a:spcBef>
                <a:spcPts val="1200"/>
              </a:spcBef>
              <a:spcAft>
                <a:spcPts val="0"/>
              </a:spcAft>
              <a:buSzPts val="1800"/>
              <a:buNone/>
            </a:pPr>
            <a:endParaRPr sz="1400"/>
          </a:p>
          <a:p>
            <a:pPr marL="914400" lvl="0" indent="0" algn="l" rtl="0">
              <a:lnSpc>
                <a:spcPct val="115000"/>
              </a:lnSpc>
              <a:spcBef>
                <a:spcPts val="1200"/>
              </a:spcBef>
              <a:spcAft>
                <a:spcPts val="0"/>
              </a:spcAft>
              <a:buSzPts val="1800"/>
              <a:buNone/>
            </a:pPr>
            <a:endParaRPr sz="1400"/>
          </a:p>
          <a:p>
            <a:pPr marL="457200" lvl="0" indent="0" algn="l" rtl="0">
              <a:lnSpc>
                <a:spcPct val="115000"/>
              </a:lnSpc>
              <a:spcBef>
                <a:spcPts val="1200"/>
              </a:spcBef>
              <a:spcAft>
                <a:spcPts val="1200"/>
              </a:spcAft>
              <a:buSzPts val="1800"/>
              <a:buNone/>
            </a:pPr>
            <a:endParaRPr sz="1400"/>
          </a:p>
        </p:txBody>
      </p:sp>
      <p:pic>
        <p:nvPicPr>
          <p:cNvPr id="268" name="Google Shape;268;p24"/>
          <p:cNvPicPr preferRelativeResize="0"/>
          <p:nvPr/>
        </p:nvPicPr>
        <p:blipFill rotWithShape="1">
          <a:blip r:embed="rId3">
            <a:alphaModFix/>
          </a:blip>
          <a:srcRect/>
          <a:stretch/>
        </p:blipFill>
        <p:spPr>
          <a:xfrm>
            <a:off x="311698" y="1452698"/>
            <a:ext cx="3999775" cy="3116200"/>
          </a:xfrm>
          <a:prstGeom prst="rect">
            <a:avLst/>
          </a:prstGeom>
          <a:noFill/>
          <a:ln>
            <a:noFill/>
          </a:ln>
        </p:spPr>
      </p:pic>
      <p:pic>
        <p:nvPicPr>
          <p:cNvPr id="269" name="Google Shape;269;p24"/>
          <p:cNvPicPr preferRelativeResize="0"/>
          <p:nvPr/>
        </p:nvPicPr>
        <p:blipFill rotWithShape="1">
          <a:blip r:embed="rId4">
            <a:alphaModFix/>
          </a:blip>
          <a:srcRect/>
          <a:stretch/>
        </p:blipFill>
        <p:spPr>
          <a:xfrm>
            <a:off x="4572000" y="1452700"/>
            <a:ext cx="3969638" cy="3116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5"/>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t>IPC2 - PyCharm</a:t>
            </a:r>
            <a:endParaRPr/>
          </a:p>
        </p:txBody>
      </p:sp>
      <p:sp>
        <p:nvSpPr>
          <p:cNvPr id="275" name="Google Shape;275;p25"/>
          <p:cNvSpPr txBox="1">
            <a:spLocks noGrp="1"/>
          </p:cNvSpPr>
          <p:nvPr>
            <p:ph type="body" idx="1"/>
          </p:nvPr>
        </p:nvSpPr>
        <p:spPr>
          <a:xfrm>
            <a:off x="311700" y="1017800"/>
            <a:ext cx="8520600" cy="3551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s" sz="1500"/>
              <a:t>Al finalizar la instalación solicita el reinicio del equipo, dependiendo de la configuración que fue elegida en el asistente.</a:t>
            </a:r>
            <a:endParaRPr sz="1500"/>
          </a:p>
          <a:p>
            <a:pPr marL="914400" lvl="0" indent="0" algn="l" rtl="0">
              <a:lnSpc>
                <a:spcPct val="115000"/>
              </a:lnSpc>
              <a:spcBef>
                <a:spcPts val="1200"/>
              </a:spcBef>
              <a:spcAft>
                <a:spcPts val="0"/>
              </a:spcAft>
              <a:buSzPts val="1800"/>
              <a:buNone/>
            </a:pPr>
            <a:endParaRPr sz="1500"/>
          </a:p>
          <a:p>
            <a:pPr marL="914400" lvl="0" indent="0" algn="l" rtl="0">
              <a:lnSpc>
                <a:spcPct val="115000"/>
              </a:lnSpc>
              <a:spcBef>
                <a:spcPts val="1200"/>
              </a:spcBef>
              <a:spcAft>
                <a:spcPts val="0"/>
              </a:spcAft>
              <a:buSzPts val="1800"/>
              <a:buNone/>
            </a:pPr>
            <a:endParaRPr sz="1500"/>
          </a:p>
          <a:p>
            <a:pPr marL="914400" lvl="0" indent="0" algn="l" rtl="0">
              <a:lnSpc>
                <a:spcPct val="115000"/>
              </a:lnSpc>
              <a:spcBef>
                <a:spcPts val="1200"/>
              </a:spcBef>
              <a:spcAft>
                <a:spcPts val="0"/>
              </a:spcAft>
              <a:buSzPts val="1800"/>
              <a:buNone/>
            </a:pPr>
            <a:endParaRPr sz="1500"/>
          </a:p>
          <a:p>
            <a:pPr marL="914400" lvl="0" indent="0" algn="l" rtl="0">
              <a:lnSpc>
                <a:spcPct val="115000"/>
              </a:lnSpc>
              <a:spcBef>
                <a:spcPts val="1200"/>
              </a:spcBef>
              <a:spcAft>
                <a:spcPts val="0"/>
              </a:spcAft>
              <a:buSzPts val="1800"/>
              <a:buNone/>
            </a:pPr>
            <a:endParaRPr sz="1500"/>
          </a:p>
          <a:p>
            <a:pPr marL="914400" lvl="0" indent="0" algn="l" rtl="0">
              <a:lnSpc>
                <a:spcPct val="115000"/>
              </a:lnSpc>
              <a:spcBef>
                <a:spcPts val="1200"/>
              </a:spcBef>
              <a:spcAft>
                <a:spcPts val="0"/>
              </a:spcAft>
              <a:buSzPts val="1800"/>
              <a:buNone/>
            </a:pPr>
            <a:endParaRPr sz="1400"/>
          </a:p>
          <a:p>
            <a:pPr marL="914400" lvl="0" indent="0" algn="l" rtl="0">
              <a:lnSpc>
                <a:spcPct val="115000"/>
              </a:lnSpc>
              <a:spcBef>
                <a:spcPts val="1200"/>
              </a:spcBef>
              <a:spcAft>
                <a:spcPts val="0"/>
              </a:spcAft>
              <a:buSzPts val="1800"/>
              <a:buNone/>
            </a:pPr>
            <a:endParaRPr sz="1400"/>
          </a:p>
          <a:p>
            <a:pPr marL="457200" lvl="0" indent="0" algn="l" rtl="0">
              <a:lnSpc>
                <a:spcPct val="115000"/>
              </a:lnSpc>
              <a:spcBef>
                <a:spcPts val="1200"/>
              </a:spcBef>
              <a:spcAft>
                <a:spcPts val="1200"/>
              </a:spcAft>
              <a:buSzPts val="1800"/>
              <a:buNone/>
            </a:pPr>
            <a:endParaRPr sz="1400"/>
          </a:p>
        </p:txBody>
      </p:sp>
      <p:pic>
        <p:nvPicPr>
          <p:cNvPr id="276" name="Google Shape;276;p25"/>
          <p:cNvPicPr preferRelativeResize="0"/>
          <p:nvPr/>
        </p:nvPicPr>
        <p:blipFill rotWithShape="1">
          <a:blip r:embed="rId3">
            <a:alphaModFix/>
          </a:blip>
          <a:srcRect/>
          <a:stretch/>
        </p:blipFill>
        <p:spPr>
          <a:xfrm>
            <a:off x="2613500" y="1499023"/>
            <a:ext cx="3917000" cy="30698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6"/>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t>IPC2 - PyCharm</a:t>
            </a:r>
            <a:endParaRPr/>
          </a:p>
        </p:txBody>
      </p:sp>
      <p:sp>
        <p:nvSpPr>
          <p:cNvPr id="282" name="Google Shape;282;p26"/>
          <p:cNvSpPr txBox="1">
            <a:spLocks noGrp="1"/>
          </p:cNvSpPr>
          <p:nvPr>
            <p:ph type="body" idx="1"/>
          </p:nvPr>
        </p:nvSpPr>
        <p:spPr>
          <a:xfrm>
            <a:off x="311700" y="1017800"/>
            <a:ext cx="8520600" cy="3551100"/>
          </a:xfrm>
          <a:prstGeom prst="rect">
            <a:avLst/>
          </a:prstGeom>
          <a:noFill/>
          <a:ln>
            <a:noFill/>
          </a:ln>
        </p:spPr>
        <p:txBody>
          <a:bodyPr spcFirstLastPara="1" wrap="square" lIns="91425" tIns="91425" rIns="91425" bIns="91425" anchor="t" anchorCtr="0">
            <a:normAutofit/>
          </a:bodyPr>
          <a:lstStyle/>
          <a:p>
            <a:pPr marL="0" lvl="0" indent="0" algn="just" rtl="0">
              <a:lnSpc>
                <a:spcPct val="115000"/>
              </a:lnSpc>
              <a:spcBef>
                <a:spcPts val="0"/>
              </a:spcBef>
              <a:spcAft>
                <a:spcPts val="0"/>
              </a:spcAft>
              <a:buSzPts val="1800"/>
              <a:buNone/>
            </a:pPr>
            <a:r>
              <a:rPr lang="es" sz="1400"/>
              <a:t>En el primer uso solicita importar configuraciones, si no tiene configuración previa no hay problema. También pide aceptar políticas de privacidad. Y solicita permiso para enviar estadísticas, para el análisis de JetBrains.</a:t>
            </a:r>
            <a:endParaRPr sz="1600"/>
          </a:p>
          <a:p>
            <a:pPr marL="0" lvl="0" indent="0" algn="l" rtl="0">
              <a:lnSpc>
                <a:spcPct val="115000"/>
              </a:lnSpc>
              <a:spcBef>
                <a:spcPts val="1200"/>
              </a:spcBef>
              <a:spcAft>
                <a:spcPts val="0"/>
              </a:spcAft>
              <a:buSzPts val="1800"/>
              <a:buNone/>
            </a:pPr>
            <a:endParaRPr sz="1500"/>
          </a:p>
          <a:p>
            <a:pPr marL="914400" lvl="0" indent="0" algn="l" rtl="0">
              <a:lnSpc>
                <a:spcPct val="115000"/>
              </a:lnSpc>
              <a:spcBef>
                <a:spcPts val="1200"/>
              </a:spcBef>
              <a:spcAft>
                <a:spcPts val="0"/>
              </a:spcAft>
              <a:buSzPts val="1800"/>
              <a:buNone/>
            </a:pPr>
            <a:endParaRPr sz="1400"/>
          </a:p>
          <a:p>
            <a:pPr marL="914400" lvl="0" indent="0" algn="l" rtl="0">
              <a:lnSpc>
                <a:spcPct val="115000"/>
              </a:lnSpc>
              <a:spcBef>
                <a:spcPts val="1200"/>
              </a:spcBef>
              <a:spcAft>
                <a:spcPts val="0"/>
              </a:spcAft>
              <a:buSzPts val="1800"/>
              <a:buNone/>
            </a:pPr>
            <a:endParaRPr sz="1400"/>
          </a:p>
          <a:p>
            <a:pPr marL="457200" lvl="0" indent="0" algn="l" rtl="0">
              <a:lnSpc>
                <a:spcPct val="115000"/>
              </a:lnSpc>
              <a:spcBef>
                <a:spcPts val="1200"/>
              </a:spcBef>
              <a:spcAft>
                <a:spcPts val="1200"/>
              </a:spcAft>
              <a:buSzPts val="1800"/>
              <a:buNone/>
            </a:pPr>
            <a:endParaRPr sz="1400"/>
          </a:p>
        </p:txBody>
      </p:sp>
      <p:pic>
        <p:nvPicPr>
          <p:cNvPr id="283" name="Google Shape;283;p26"/>
          <p:cNvPicPr preferRelativeResize="0"/>
          <p:nvPr/>
        </p:nvPicPr>
        <p:blipFill rotWithShape="1">
          <a:blip r:embed="rId3">
            <a:alphaModFix/>
          </a:blip>
          <a:srcRect/>
          <a:stretch/>
        </p:blipFill>
        <p:spPr>
          <a:xfrm>
            <a:off x="311700" y="1934600"/>
            <a:ext cx="1983325" cy="895175"/>
          </a:xfrm>
          <a:prstGeom prst="rect">
            <a:avLst/>
          </a:prstGeom>
          <a:noFill/>
          <a:ln>
            <a:noFill/>
          </a:ln>
        </p:spPr>
      </p:pic>
      <p:pic>
        <p:nvPicPr>
          <p:cNvPr id="284" name="Google Shape;284;p26"/>
          <p:cNvPicPr preferRelativeResize="0"/>
          <p:nvPr/>
        </p:nvPicPr>
        <p:blipFill rotWithShape="1">
          <a:blip r:embed="rId4">
            <a:alphaModFix/>
          </a:blip>
          <a:srcRect/>
          <a:stretch/>
        </p:blipFill>
        <p:spPr>
          <a:xfrm>
            <a:off x="2486975" y="1842475"/>
            <a:ext cx="3363349" cy="2635975"/>
          </a:xfrm>
          <a:prstGeom prst="rect">
            <a:avLst/>
          </a:prstGeom>
          <a:noFill/>
          <a:ln>
            <a:noFill/>
          </a:ln>
        </p:spPr>
      </p:pic>
      <p:pic>
        <p:nvPicPr>
          <p:cNvPr id="285" name="Google Shape;285;p26"/>
          <p:cNvPicPr preferRelativeResize="0"/>
          <p:nvPr/>
        </p:nvPicPr>
        <p:blipFill rotWithShape="1">
          <a:blip r:embed="rId5">
            <a:alphaModFix/>
          </a:blip>
          <a:srcRect/>
          <a:stretch/>
        </p:blipFill>
        <p:spPr>
          <a:xfrm>
            <a:off x="5915000" y="1842475"/>
            <a:ext cx="3119725" cy="1554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27"/>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t>IPC2 - PyCharm</a:t>
            </a:r>
            <a:endParaRPr/>
          </a:p>
        </p:txBody>
      </p:sp>
      <p:sp>
        <p:nvSpPr>
          <p:cNvPr id="291" name="Google Shape;291;p27"/>
          <p:cNvSpPr txBox="1">
            <a:spLocks noGrp="1"/>
          </p:cNvSpPr>
          <p:nvPr>
            <p:ph type="body" idx="1"/>
          </p:nvPr>
        </p:nvSpPr>
        <p:spPr>
          <a:xfrm>
            <a:off x="311700" y="1017800"/>
            <a:ext cx="8520600" cy="3551100"/>
          </a:xfrm>
          <a:prstGeom prst="rect">
            <a:avLst/>
          </a:prstGeom>
          <a:noFill/>
          <a:ln>
            <a:noFill/>
          </a:ln>
        </p:spPr>
        <p:txBody>
          <a:bodyPr spcFirstLastPara="1" wrap="square" lIns="91425" tIns="91425" rIns="91425" bIns="91425" anchor="t" anchorCtr="0">
            <a:normAutofit/>
          </a:bodyPr>
          <a:lstStyle/>
          <a:p>
            <a:pPr marL="0" lvl="0" indent="0" algn="just" rtl="0">
              <a:lnSpc>
                <a:spcPct val="115000"/>
              </a:lnSpc>
              <a:spcBef>
                <a:spcPts val="0"/>
              </a:spcBef>
              <a:spcAft>
                <a:spcPts val="0"/>
              </a:spcAft>
              <a:buSzPts val="1800"/>
              <a:buNone/>
            </a:pPr>
            <a:r>
              <a:rPr lang="es" sz="1500"/>
              <a:t>Inicialmente solicita seleccionar un aspecto para el IDE, y también pregunta para instalar algunos plugins recomendados.</a:t>
            </a:r>
            <a:endParaRPr sz="1500"/>
          </a:p>
          <a:p>
            <a:pPr marL="914400" lvl="0" indent="0" algn="l" rtl="0">
              <a:lnSpc>
                <a:spcPct val="115000"/>
              </a:lnSpc>
              <a:spcBef>
                <a:spcPts val="1200"/>
              </a:spcBef>
              <a:spcAft>
                <a:spcPts val="0"/>
              </a:spcAft>
              <a:buSzPts val="1800"/>
              <a:buNone/>
            </a:pPr>
            <a:endParaRPr sz="1500"/>
          </a:p>
          <a:p>
            <a:pPr marL="914400" lvl="0" indent="0" algn="l" rtl="0">
              <a:lnSpc>
                <a:spcPct val="115000"/>
              </a:lnSpc>
              <a:spcBef>
                <a:spcPts val="1200"/>
              </a:spcBef>
              <a:spcAft>
                <a:spcPts val="0"/>
              </a:spcAft>
              <a:buSzPts val="1800"/>
              <a:buNone/>
            </a:pPr>
            <a:endParaRPr sz="1500"/>
          </a:p>
          <a:p>
            <a:pPr marL="914400" lvl="0" indent="0" algn="l" rtl="0">
              <a:lnSpc>
                <a:spcPct val="115000"/>
              </a:lnSpc>
              <a:spcBef>
                <a:spcPts val="1200"/>
              </a:spcBef>
              <a:spcAft>
                <a:spcPts val="0"/>
              </a:spcAft>
              <a:buSzPts val="1800"/>
              <a:buNone/>
            </a:pPr>
            <a:endParaRPr sz="1500"/>
          </a:p>
          <a:p>
            <a:pPr marL="914400" lvl="0" indent="0" algn="l" rtl="0">
              <a:lnSpc>
                <a:spcPct val="115000"/>
              </a:lnSpc>
              <a:spcBef>
                <a:spcPts val="1200"/>
              </a:spcBef>
              <a:spcAft>
                <a:spcPts val="0"/>
              </a:spcAft>
              <a:buSzPts val="1800"/>
              <a:buNone/>
            </a:pPr>
            <a:endParaRPr sz="1500"/>
          </a:p>
          <a:p>
            <a:pPr marL="914400" lvl="0" indent="0" algn="l" rtl="0">
              <a:lnSpc>
                <a:spcPct val="115000"/>
              </a:lnSpc>
              <a:spcBef>
                <a:spcPts val="1200"/>
              </a:spcBef>
              <a:spcAft>
                <a:spcPts val="0"/>
              </a:spcAft>
              <a:buSzPts val="1800"/>
              <a:buNone/>
            </a:pPr>
            <a:endParaRPr sz="1400"/>
          </a:p>
          <a:p>
            <a:pPr marL="914400" lvl="0" indent="0" algn="l" rtl="0">
              <a:lnSpc>
                <a:spcPct val="115000"/>
              </a:lnSpc>
              <a:spcBef>
                <a:spcPts val="1200"/>
              </a:spcBef>
              <a:spcAft>
                <a:spcPts val="0"/>
              </a:spcAft>
              <a:buSzPts val="1800"/>
              <a:buNone/>
            </a:pPr>
            <a:endParaRPr sz="1400"/>
          </a:p>
          <a:p>
            <a:pPr marL="457200" lvl="0" indent="0" algn="l" rtl="0">
              <a:lnSpc>
                <a:spcPct val="115000"/>
              </a:lnSpc>
              <a:spcBef>
                <a:spcPts val="1200"/>
              </a:spcBef>
              <a:spcAft>
                <a:spcPts val="1200"/>
              </a:spcAft>
              <a:buSzPts val="1800"/>
              <a:buNone/>
            </a:pPr>
            <a:endParaRPr sz="1400"/>
          </a:p>
        </p:txBody>
      </p:sp>
      <p:pic>
        <p:nvPicPr>
          <p:cNvPr id="292" name="Google Shape;292;p27"/>
          <p:cNvPicPr preferRelativeResize="0"/>
          <p:nvPr/>
        </p:nvPicPr>
        <p:blipFill rotWithShape="1">
          <a:blip r:embed="rId3">
            <a:alphaModFix/>
          </a:blip>
          <a:srcRect/>
          <a:stretch/>
        </p:blipFill>
        <p:spPr>
          <a:xfrm>
            <a:off x="432175" y="1769200"/>
            <a:ext cx="3637251" cy="3066700"/>
          </a:xfrm>
          <a:prstGeom prst="rect">
            <a:avLst/>
          </a:prstGeom>
          <a:noFill/>
          <a:ln>
            <a:noFill/>
          </a:ln>
        </p:spPr>
      </p:pic>
      <p:pic>
        <p:nvPicPr>
          <p:cNvPr id="293" name="Google Shape;293;p27"/>
          <p:cNvPicPr preferRelativeResize="0"/>
          <p:nvPr/>
        </p:nvPicPr>
        <p:blipFill rotWithShape="1">
          <a:blip r:embed="rId4">
            <a:alphaModFix/>
          </a:blip>
          <a:srcRect/>
          <a:stretch/>
        </p:blipFill>
        <p:spPr>
          <a:xfrm>
            <a:off x="4572010" y="1661725"/>
            <a:ext cx="3644237" cy="3066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8"/>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t>IPC2 - PyCharm</a:t>
            </a:r>
            <a:endParaRPr/>
          </a:p>
        </p:txBody>
      </p:sp>
      <p:sp>
        <p:nvSpPr>
          <p:cNvPr id="299" name="Google Shape;299;p28"/>
          <p:cNvSpPr txBox="1">
            <a:spLocks noGrp="1"/>
          </p:cNvSpPr>
          <p:nvPr>
            <p:ph type="body" idx="1"/>
          </p:nvPr>
        </p:nvSpPr>
        <p:spPr>
          <a:xfrm>
            <a:off x="311700" y="1017800"/>
            <a:ext cx="8520600" cy="3551100"/>
          </a:xfrm>
          <a:prstGeom prst="rect">
            <a:avLst/>
          </a:prstGeom>
          <a:noFill/>
          <a:ln>
            <a:noFill/>
          </a:ln>
        </p:spPr>
        <p:txBody>
          <a:bodyPr spcFirstLastPara="1" wrap="square" lIns="91425" tIns="91425" rIns="91425" bIns="91425" anchor="t" anchorCtr="0">
            <a:normAutofit/>
          </a:bodyPr>
          <a:lstStyle/>
          <a:p>
            <a:pPr marL="0" lvl="0" indent="0" algn="just" rtl="0">
              <a:lnSpc>
                <a:spcPct val="115000"/>
              </a:lnSpc>
              <a:spcBef>
                <a:spcPts val="0"/>
              </a:spcBef>
              <a:spcAft>
                <a:spcPts val="0"/>
              </a:spcAft>
              <a:buSzPts val="1800"/>
              <a:buNone/>
            </a:pPr>
            <a:r>
              <a:rPr lang="es" sz="1500"/>
              <a:t>La pantalla inicial permite crear, abrir proyecto o clonar un proyecto a partir de una herramienta de control de versiones.  </a:t>
            </a:r>
            <a:endParaRPr sz="1500"/>
          </a:p>
          <a:p>
            <a:pPr marL="0" lvl="0" indent="0" algn="l" rtl="0">
              <a:lnSpc>
                <a:spcPct val="115000"/>
              </a:lnSpc>
              <a:spcBef>
                <a:spcPts val="1200"/>
              </a:spcBef>
              <a:spcAft>
                <a:spcPts val="0"/>
              </a:spcAft>
              <a:buSzPts val="1800"/>
              <a:buNone/>
            </a:pPr>
            <a:endParaRPr sz="1500"/>
          </a:p>
          <a:p>
            <a:pPr marL="0" lvl="0" indent="0" algn="l" rtl="0">
              <a:lnSpc>
                <a:spcPct val="115000"/>
              </a:lnSpc>
              <a:spcBef>
                <a:spcPts val="1200"/>
              </a:spcBef>
              <a:spcAft>
                <a:spcPts val="0"/>
              </a:spcAft>
              <a:buSzPts val="1800"/>
              <a:buNone/>
            </a:pPr>
            <a:endParaRPr sz="1500"/>
          </a:p>
          <a:p>
            <a:pPr marL="914400" lvl="0" indent="0" algn="l" rtl="0">
              <a:lnSpc>
                <a:spcPct val="115000"/>
              </a:lnSpc>
              <a:spcBef>
                <a:spcPts val="1200"/>
              </a:spcBef>
              <a:spcAft>
                <a:spcPts val="0"/>
              </a:spcAft>
              <a:buSzPts val="1800"/>
              <a:buNone/>
            </a:pPr>
            <a:endParaRPr sz="1500"/>
          </a:p>
          <a:p>
            <a:pPr marL="914400" lvl="0" indent="0" algn="l" rtl="0">
              <a:lnSpc>
                <a:spcPct val="115000"/>
              </a:lnSpc>
              <a:spcBef>
                <a:spcPts val="1200"/>
              </a:spcBef>
              <a:spcAft>
                <a:spcPts val="0"/>
              </a:spcAft>
              <a:buSzPts val="1800"/>
              <a:buNone/>
            </a:pPr>
            <a:endParaRPr sz="1500"/>
          </a:p>
          <a:p>
            <a:pPr marL="914400" lvl="0" indent="0" algn="l" rtl="0">
              <a:lnSpc>
                <a:spcPct val="115000"/>
              </a:lnSpc>
              <a:spcBef>
                <a:spcPts val="1200"/>
              </a:spcBef>
              <a:spcAft>
                <a:spcPts val="0"/>
              </a:spcAft>
              <a:buSzPts val="1800"/>
              <a:buNone/>
            </a:pPr>
            <a:endParaRPr sz="1400"/>
          </a:p>
          <a:p>
            <a:pPr marL="914400" lvl="0" indent="0" algn="l" rtl="0">
              <a:lnSpc>
                <a:spcPct val="115000"/>
              </a:lnSpc>
              <a:spcBef>
                <a:spcPts val="1200"/>
              </a:spcBef>
              <a:spcAft>
                <a:spcPts val="0"/>
              </a:spcAft>
              <a:buSzPts val="1800"/>
              <a:buNone/>
            </a:pPr>
            <a:endParaRPr sz="1400"/>
          </a:p>
          <a:p>
            <a:pPr marL="457200" lvl="0" indent="0" algn="l" rtl="0">
              <a:lnSpc>
                <a:spcPct val="115000"/>
              </a:lnSpc>
              <a:spcBef>
                <a:spcPts val="1200"/>
              </a:spcBef>
              <a:spcAft>
                <a:spcPts val="1200"/>
              </a:spcAft>
              <a:buSzPts val="1800"/>
              <a:buNone/>
            </a:pPr>
            <a:endParaRPr sz="1400"/>
          </a:p>
        </p:txBody>
      </p:sp>
      <p:pic>
        <p:nvPicPr>
          <p:cNvPr id="300" name="Google Shape;300;p28"/>
          <p:cNvPicPr preferRelativeResize="0"/>
          <p:nvPr/>
        </p:nvPicPr>
        <p:blipFill rotWithShape="1">
          <a:blip r:embed="rId3">
            <a:alphaModFix/>
          </a:blip>
          <a:srcRect/>
          <a:stretch/>
        </p:blipFill>
        <p:spPr>
          <a:xfrm>
            <a:off x="110825" y="1648275"/>
            <a:ext cx="4118975" cy="3023850"/>
          </a:xfrm>
          <a:prstGeom prst="rect">
            <a:avLst/>
          </a:prstGeom>
          <a:noFill/>
          <a:ln>
            <a:noFill/>
          </a:ln>
        </p:spPr>
      </p:pic>
      <p:pic>
        <p:nvPicPr>
          <p:cNvPr id="301" name="Google Shape;301;p28"/>
          <p:cNvPicPr preferRelativeResize="0"/>
          <p:nvPr/>
        </p:nvPicPr>
        <p:blipFill rotWithShape="1">
          <a:blip r:embed="rId4">
            <a:alphaModFix/>
          </a:blip>
          <a:srcRect/>
          <a:stretch/>
        </p:blipFill>
        <p:spPr>
          <a:xfrm>
            <a:off x="4360200" y="1648275"/>
            <a:ext cx="4707026" cy="30238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29"/>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t>IPC2 - PyCharm</a:t>
            </a:r>
            <a:endParaRPr/>
          </a:p>
        </p:txBody>
      </p:sp>
      <p:sp>
        <p:nvSpPr>
          <p:cNvPr id="307" name="Google Shape;307;p29"/>
          <p:cNvSpPr txBox="1">
            <a:spLocks noGrp="1"/>
          </p:cNvSpPr>
          <p:nvPr>
            <p:ph type="body" idx="1"/>
          </p:nvPr>
        </p:nvSpPr>
        <p:spPr>
          <a:xfrm>
            <a:off x="311700" y="1017800"/>
            <a:ext cx="4401900" cy="355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s" sz="1700"/>
              <a:t>Como se puede observar en la imagen, este IDE posee de forma integrada de manera predefinida, varias secciones que permiten:</a:t>
            </a:r>
            <a:endParaRPr sz="1700"/>
          </a:p>
          <a:p>
            <a:pPr marL="457200" lvl="0" indent="-336550" algn="l" rtl="0">
              <a:lnSpc>
                <a:spcPct val="115000"/>
              </a:lnSpc>
              <a:spcBef>
                <a:spcPts val="1200"/>
              </a:spcBef>
              <a:spcAft>
                <a:spcPts val="0"/>
              </a:spcAft>
              <a:buSzPts val="1700"/>
              <a:buChar char="-"/>
            </a:pPr>
            <a:r>
              <a:rPr lang="es" sz="1700"/>
              <a:t>El autocompletado</a:t>
            </a:r>
            <a:endParaRPr sz="1700"/>
          </a:p>
          <a:p>
            <a:pPr marL="457200" lvl="0" indent="-336550" algn="l" rtl="0">
              <a:lnSpc>
                <a:spcPct val="115000"/>
              </a:lnSpc>
              <a:spcBef>
                <a:spcPts val="0"/>
              </a:spcBef>
              <a:spcAft>
                <a:spcPts val="0"/>
              </a:spcAft>
              <a:buSzPts val="1700"/>
              <a:buChar char="-"/>
            </a:pPr>
            <a:r>
              <a:rPr lang="es" sz="1700"/>
              <a:t>Debugger</a:t>
            </a:r>
            <a:endParaRPr sz="1700"/>
          </a:p>
          <a:p>
            <a:pPr marL="457200" lvl="0" indent="-336550" algn="l" rtl="0">
              <a:lnSpc>
                <a:spcPct val="115000"/>
              </a:lnSpc>
              <a:spcBef>
                <a:spcPts val="0"/>
              </a:spcBef>
              <a:spcAft>
                <a:spcPts val="0"/>
              </a:spcAft>
              <a:buSzPts val="1700"/>
              <a:buChar char="-"/>
            </a:pPr>
            <a:r>
              <a:rPr lang="es" sz="1700"/>
              <a:t>Ejecución integrada</a:t>
            </a:r>
            <a:endParaRPr sz="1700"/>
          </a:p>
          <a:p>
            <a:pPr marL="457200" lvl="0" indent="-336550" algn="l" rtl="0">
              <a:lnSpc>
                <a:spcPct val="115000"/>
              </a:lnSpc>
              <a:spcBef>
                <a:spcPts val="0"/>
              </a:spcBef>
              <a:spcAft>
                <a:spcPts val="0"/>
              </a:spcAft>
              <a:buSzPts val="1700"/>
              <a:buChar char="-"/>
            </a:pPr>
            <a:r>
              <a:rPr lang="es" sz="1700"/>
              <a:t>Sugerencias de ayuda.</a:t>
            </a:r>
            <a:endParaRPr sz="1700"/>
          </a:p>
          <a:p>
            <a:pPr marL="0" lvl="0" indent="0" algn="l" rtl="0">
              <a:lnSpc>
                <a:spcPct val="115000"/>
              </a:lnSpc>
              <a:spcBef>
                <a:spcPts val="1200"/>
              </a:spcBef>
              <a:spcAft>
                <a:spcPts val="1200"/>
              </a:spcAft>
              <a:buSzPts val="1800"/>
              <a:buNone/>
            </a:pPr>
            <a:r>
              <a:rPr lang="es" sz="1700"/>
              <a:t>Todo esto incorporado en una sola ventana que provee dichas opciones de manera intuitiva. </a:t>
            </a:r>
            <a:endParaRPr sz="1700"/>
          </a:p>
        </p:txBody>
      </p:sp>
      <p:pic>
        <p:nvPicPr>
          <p:cNvPr id="308" name="Google Shape;308;p29"/>
          <p:cNvPicPr preferRelativeResize="0"/>
          <p:nvPr/>
        </p:nvPicPr>
        <p:blipFill rotWithShape="1">
          <a:blip r:embed="rId3">
            <a:alphaModFix/>
          </a:blip>
          <a:srcRect/>
          <a:stretch/>
        </p:blipFill>
        <p:spPr>
          <a:xfrm>
            <a:off x="4713600" y="1017797"/>
            <a:ext cx="4267202" cy="267158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3"/>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t>Información General</a:t>
            </a:r>
            <a:endParaRPr/>
          </a:p>
        </p:txBody>
      </p:sp>
      <p:sp>
        <p:nvSpPr>
          <p:cNvPr id="109" name="Google Shape;109;p3"/>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s" sz="1600"/>
              <a:t>Libro que se recomienda: </a:t>
            </a:r>
            <a:r>
              <a:rPr lang="es" sz="1300" u="sng">
                <a:solidFill>
                  <a:schemeClr val="hlink"/>
                </a:solidFill>
                <a:hlinkClick r:id="rId3"/>
              </a:rPr>
              <a:t>http://do1.dr-chuck.com/pythonlearn/ES_es/pythonlearn.pdf</a:t>
            </a:r>
            <a:endParaRPr sz="1600"/>
          </a:p>
          <a:p>
            <a:pPr marL="0" lvl="0" indent="0" algn="l" rtl="0">
              <a:lnSpc>
                <a:spcPct val="115000"/>
              </a:lnSpc>
              <a:spcBef>
                <a:spcPts val="1200"/>
              </a:spcBef>
              <a:spcAft>
                <a:spcPts val="0"/>
              </a:spcAft>
              <a:buSzPts val="1800"/>
              <a:buNone/>
            </a:pPr>
            <a:r>
              <a:rPr lang="es"/>
              <a:t>Información sobre las herramientas que se recomiendan</a:t>
            </a:r>
            <a:endParaRPr/>
          </a:p>
          <a:p>
            <a:pPr marL="1371600" lvl="0" indent="0" algn="l" rtl="0">
              <a:lnSpc>
                <a:spcPct val="115000"/>
              </a:lnSpc>
              <a:spcBef>
                <a:spcPts val="1200"/>
              </a:spcBef>
              <a:spcAft>
                <a:spcPts val="0"/>
              </a:spcAft>
              <a:buSzPts val="1800"/>
              <a:buNone/>
            </a:pPr>
            <a:r>
              <a:rPr lang="es" sz="1500"/>
              <a:t>Atom		PyCharm de JetBrains</a:t>
            </a:r>
            <a:endParaRPr sz="1500"/>
          </a:p>
          <a:p>
            <a:pPr marL="914400" lvl="0" indent="0" algn="l" rtl="0">
              <a:lnSpc>
                <a:spcPct val="115000"/>
              </a:lnSpc>
              <a:spcBef>
                <a:spcPts val="1200"/>
              </a:spcBef>
              <a:spcAft>
                <a:spcPts val="1200"/>
              </a:spcAft>
              <a:buSzPts val="1800"/>
              <a:buNone/>
            </a:pPr>
            <a:endParaRPr sz="1900"/>
          </a:p>
        </p:txBody>
      </p:sp>
      <p:pic>
        <p:nvPicPr>
          <p:cNvPr id="110" name="Google Shape;110;p3"/>
          <p:cNvPicPr preferRelativeResize="0"/>
          <p:nvPr/>
        </p:nvPicPr>
        <p:blipFill rotWithShape="1">
          <a:blip r:embed="rId4">
            <a:alphaModFix/>
          </a:blip>
          <a:srcRect/>
          <a:stretch/>
        </p:blipFill>
        <p:spPr>
          <a:xfrm>
            <a:off x="7301825" y="617303"/>
            <a:ext cx="1704875" cy="2359075"/>
          </a:xfrm>
          <a:prstGeom prst="rect">
            <a:avLst/>
          </a:prstGeom>
          <a:noFill/>
          <a:ln>
            <a:noFill/>
          </a:ln>
        </p:spPr>
      </p:pic>
      <p:pic>
        <p:nvPicPr>
          <p:cNvPr id="111" name="Google Shape;111;p3"/>
          <p:cNvPicPr preferRelativeResize="0"/>
          <p:nvPr/>
        </p:nvPicPr>
        <p:blipFill rotWithShape="1">
          <a:blip r:embed="rId5">
            <a:alphaModFix/>
          </a:blip>
          <a:srcRect/>
          <a:stretch/>
        </p:blipFill>
        <p:spPr>
          <a:xfrm>
            <a:off x="788425" y="2475525"/>
            <a:ext cx="2550826" cy="1434850"/>
          </a:xfrm>
          <a:prstGeom prst="rect">
            <a:avLst/>
          </a:prstGeom>
          <a:noFill/>
          <a:ln>
            <a:noFill/>
          </a:ln>
        </p:spPr>
      </p:pic>
      <p:pic>
        <p:nvPicPr>
          <p:cNvPr id="112" name="Google Shape;112;p3"/>
          <p:cNvPicPr preferRelativeResize="0"/>
          <p:nvPr/>
        </p:nvPicPr>
        <p:blipFill rotWithShape="1">
          <a:blip r:embed="rId6">
            <a:alphaModFix/>
          </a:blip>
          <a:srcRect/>
          <a:stretch/>
        </p:blipFill>
        <p:spPr>
          <a:xfrm>
            <a:off x="3745100" y="2475525"/>
            <a:ext cx="3241104" cy="143485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0"/>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s" sz="2580"/>
              <a:t>IPC2 - Ejercicios para probar entorno de desarrollo y programación básica</a:t>
            </a:r>
            <a:endParaRPr sz="2580"/>
          </a:p>
        </p:txBody>
      </p:sp>
      <p:sp>
        <p:nvSpPr>
          <p:cNvPr id="314" name="Google Shape;314;p30"/>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p>
            <a:pPr marL="457200" lvl="0" indent="-330200" algn="l" rtl="0">
              <a:lnSpc>
                <a:spcPct val="115000"/>
              </a:lnSpc>
              <a:spcBef>
                <a:spcPts val="0"/>
              </a:spcBef>
              <a:spcAft>
                <a:spcPts val="0"/>
              </a:spcAft>
              <a:buSzPts val="1600"/>
              <a:buChar char="-"/>
            </a:pPr>
            <a:r>
              <a:rPr lang="es" sz="1600" dirty="0"/>
              <a:t>Qué ventajas se conocen de utilizar Python?</a:t>
            </a:r>
            <a:endParaRPr sz="1600" dirty="0"/>
          </a:p>
          <a:p>
            <a:pPr marL="457200" lvl="0" indent="-330200" algn="l" rtl="0">
              <a:lnSpc>
                <a:spcPct val="115000"/>
              </a:lnSpc>
              <a:spcBef>
                <a:spcPts val="0"/>
              </a:spcBef>
              <a:spcAft>
                <a:spcPts val="0"/>
              </a:spcAft>
              <a:buSzPts val="1600"/>
              <a:buChar char="-"/>
            </a:pPr>
            <a:r>
              <a:rPr lang="es" sz="1600" dirty="0"/>
              <a:t>Que tipo de lenguaje es Python? Interpretado</a:t>
            </a:r>
            <a:endParaRPr sz="1600" dirty="0"/>
          </a:p>
          <a:p>
            <a:pPr marL="457200" lvl="0" indent="0" algn="l" rtl="0">
              <a:lnSpc>
                <a:spcPct val="115000"/>
              </a:lnSpc>
              <a:spcBef>
                <a:spcPts val="1200"/>
              </a:spcBef>
              <a:spcAft>
                <a:spcPts val="1200"/>
              </a:spcAft>
              <a:buSzPts val="1800"/>
              <a:buNone/>
            </a:pPr>
            <a:endParaRPr sz="1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682496" y="1450848"/>
            <a:ext cx="5705856" cy="175432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5400" dirty="0" smtClean="0">
                <a:ln w="0"/>
                <a:solidFill>
                  <a:schemeClr val="accent1"/>
                </a:solidFill>
                <a:effectLst>
                  <a:outerShdw blurRad="38100" dist="25400" dir="5400000" algn="ctr" rotWithShape="0">
                    <a:srgbClr val="6E747A">
                      <a:alpha val="43000"/>
                    </a:srgbClr>
                  </a:outerShdw>
                </a:effectLst>
              </a:rPr>
              <a:t>PYTHON BASICS</a:t>
            </a:r>
            <a:endParaRPr lang="en-US" sz="54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8539598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3"/>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rgbClr val="000000"/>
              </a:buClr>
              <a:buSzPct val="31572"/>
              <a:buFont typeface="Arial"/>
              <a:buNone/>
            </a:pPr>
            <a:r>
              <a:rPr lang="es" sz="3135"/>
              <a:t>IPC2 - Variables, expresiones y sentencias</a:t>
            </a:r>
            <a:endParaRPr sz="2802"/>
          </a:p>
        </p:txBody>
      </p:sp>
      <p:sp>
        <p:nvSpPr>
          <p:cNvPr id="334" name="Google Shape;334;p33"/>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p>
            <a:pPr marL="0" lvl="0" indent="0" algn="just" rtl="0">
              <a:lnSpc>
                <a:spcPct val="115000"/>
              </a:lnSpc>
              <a:spcBef>
                <a:spcPts val="0"/>
              </a:spcBef>
              <a:spcAft>
                <a:spcPts val="0"/>
              </a:spcAft>
              <a:buSzPts val="1800"/>
              <a:buNone/>
            </a:pPr>
            <a:r>
              <a:rPr lang="es" sz="1600"/>
              <a:t>Variables: </a:t>
            </a:r>
            <a:endParaRPr sz="1600"/>
          </a:p>
          <a:p>
            <a:pPr marL="0" lvl="0" indent="0" algn="just" rtl="0">
              <a:lnSpc>
                <a:spcPct val="115000"/>
              </a:lnSpc>
              <a:spcBef>
                <a:spcPts val="1200"/>
              </a:spcBef>
              <a:spcAft>
                <a:spcPts val="0"/>
              </a:spcAft>
              <a:buSzPts val="1800"/>
              <a:buNone/>
            </a:pPr>
            <a:r>
              <a:rPr lang="es" sz="1600"/>
              <a:t>Un valor es una de las cosas básicas que utiliza un programa, como una letra o un número. Esos valores pertenecen a tipos diferentes. Una variable puede visualizarse como un espacio dentro del programa que adquiere un valor que puede cambiar (variar) durante la ejecución del programa. </a:t>
            </a:r>
            <a:endParaRPr sz="1600"/>
          </a:p>
          <a:p>
            <a:pPr marL="0" lvl="0" indent="0" algn="just" rtl="0">
              <a:lnSpc>
                <a:spcPct val="115000"/>
              </a:lnSpc>
              <a:spcBef>
                <a:spcPts val="1200"/>
              </a:spcBef>
              <a:spcAft>
                <a:spcPts val="0"/>
              </a:spcAft>
              <a:buSzPts val="1800"/>
              <a:buNone/>
            </a:pPr>
            <a:r>
              <a:rPr lang="es" sz="1600"/>
              <a:t>Existen los tipos de variable en el lenguaje Python? </a:t>
            </a:r>
            <a:endParaRPr sz="1600"/>
          </a:p>
          <a:p>
            <a:pPr marL="0" lvl="0" indent="0" algn="just" rtl="0">
              <a:lnSpc>
                <a:spcPct val="115000"/>
              </a:lnSpc>
              <a:spcBef>
                <a:spcPts val="1200"/>
              </a:spcBef>
              <a:spcAft>
                <a:spcPts val="0"/>
              </a:spcAft>
              <a:buSzPts val="1800"/>
              <a:buNone/>
            </a:pPr>
            <a:r>
              <a:rPr lang="es" sz="1600"/>
              <a:t>Si pero, no es necesario definir el tipo de variable cuando se escribe el código para la realizar la declaración de dicha variable. Python detecta el tipo de variable según el valor que se le asigna a la misma.  </a:t>
            </a:r>
            <a:endParaRPr sz="1400"/>
          </a:p>
          <a:p>
            <a:pPr marL="457200" lvl="0" indent="0" algn="l" rtl="0">
              <a:lnSpc>
                <a:spcPct val="115000"/>
              </a:lnSpc>
              <a:spcBef>
                <a:spcPts val="1200"/>
              </a:spcBef>
              <a:spcAft>
                <a:spcPts val="1200"/>
              </a:spcAft>
              <a:buSzPts val="1800"/>
              <a:buNone/>
            </a:pPr>
            <a:endParaRPr sz="14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4"/>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06326"/>
              <a:buNone/>
            </a:pPr>
            <a:r>
              <a:rPr lang="es" sz="3135"/>
              <a:t>IPC2 - Variables, expresiones y sentencias</a:t>
            </a:r>
            <a:endParaRPr/>
          </a:p>
        </p:txBody>
      </p:sp>
      <p:sp>
        <p:nvSpPr>
          <p:cNvPr id="340" name="Google Shape;340;p34"/>
          <p:cNvSpPr txBox="1">
            <a:spLocks noGrp="1"/>
          </p:cNvSpPr>
          <p:nvPr>
            <p:ph type="body" idx="1"/>
          </p:nvPr>
        </p:nvSpPr>
        <p:spPr>
          <a:xfrm>
            <a:off x="311700" y="1017800"/>
            <a:ext cx="4260300" cy="3551100"/>
          </a:xfrm>
          <a:prstGeom prst="rect">
            <a:avLst/>
          </a:prstGeom>
          <a:noFill/>
          <a:ln>
            <a:noFill/>
          </a:ln>
        </p:spPr>
        <p:txBody>
          <a:bodyPr spcFirstLastPara="1" wrap="square" lIns="91425" tIns="91425" rIns="91425" bIns="91425" anchor="t" anchorCtr="0">
            <a:normAutofit lnSpcReduction="10000"/>
          </a:bodyPr>
          <a:lstStyle/>
          <a:p>
            <a:pPr marL="0" lvl="0" indent="0" algn="just" rtl="0">
              <a:lnSpc>
                <a:spcPct val="115000"/>
              </a:lnSpc>
              <a:spcBef>
                <a:spcPts val="0"/>
              </a:spcBef>
              <a:spcAft>
                <a:spcPts val="0"/>
              </a:spcAft>
              <a:buSzPts val="1800"/>
              <a:buNone/>
            </a:pPr>
            <a:r>
              <a:rPr lang="es" sz="1600"/>
              <a:t>En el ejemplo se demuestra como python detecta el tipo de una variable en relación con su asignación, aunque no sea necesaria la instrucción de asignar el tipo de la variable en cada declaración. Esto es así, de acuerdo a su sintaxis.</a:t>
            </a:r>
            <a:endParaRPr sz="1600"/>
          </a:p>
          <a:p>
            <a:pPr marL="0" lvl="0" indent="0" algn="just" rtl="0">
              <a:lnSpc>
                <a:spcPct val="115000"/>
              </a:lnSpc>
              <a:spcBef>
                <a:spcPts val="1200"/>
              </a:spcBef>
              <a:spcAft>
                <a:spcPts val="1200"/>
              </a:spcAft>
              <a:buSzPts val="1800"/>
              <a:buNone/>
            </a:pPr>
            <a:r>
              <a:rPr lang="es" sz="1600"/>
              <a:t>También se puede observar que el tipo de valor asignado a una variable puede cambiar durante la ejecución sin necesidad de cambiar el tipo de variable o cambiar la variable por otra.</a:t>
            </a:r>
            <a:endParaRPr sz="1400"/>
          </a:p>
        </p:txBody>
      </p:sp>
      <p:pic>
        <p:nvPicPr>
          <p:cNvPr id="341" name="Google Shape;341;p34"/>
          <p:cNvPicPr preferRelativeResize="0"/>
          <p:nvPr/>
        </p:nvPicPr>
        <p:blipFill rotWithShape="1">
          <a:blip r:embed="rId3">
            <a:alphaModFix/>
          </a:blip>
          <a:srcRect/>
          <a:stretch/>
        </p:blipFill>
        <p:spPr>
          <a:xfrm>
            <a:off x="4939025" y="901435"/>
            <a:ext cx="3614337" cy="389607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5"/>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06326"/>
              <a:buNone/>
            </a:pPr>
            <a:r>
              <a:rPr lang="es" sz="3135"/>
              <a:t>IPC2 - Variables, expresiones y sentencias</a:t>
            </a:r>
            <a:endParaRPr/>
          </a:p>
        </p:txBody>
      </p:sp>
      <p:sp>
        <p:nvSpPr>
          <p:cNvPr id="347" name="Google Shape;347;p35"/>
          <p:cNvSpPr txBox="1">
            <a:spLocks noGrp="1"/>
          </p:cNvSpPr>
          <p:nvPr>
            <p:ph type="body" idx="1"/>
          </p:nvPr>
        </p:nvSpPr>
        <p:spPr>
          <a:xfrm>
            <a:off x="311700" y="1017800"/>
            <a:ext cx="8520600" cy="3551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s" sz="1600"/>
              <a:t>En el ejemplo anterior se menciona el cambio de tipo de variable durante la ejecución, solamente realizando una reasignación de valores.</a:t>
            </a:r>
            <a:endParaRPr sz="1600"/>
          </a:p>
          <a:p>
            <a:pPr marL="0" lvl="0" indent="0" algn="l" rtl="0">
              <a:lnSpc>
                <a:spcPct val="115000"/>
              </a:lnSpc>
              <a:spcBef>
                <a:spcPts val="1200"/>
              </a:spcBef>
              <a:spcAft>
                <a:spcPts val="0"/>
              </a:spcAft>
              <a:buSzPts val="1800"/>
              <a:buNone/>
            </a:pPr>
            <a:endParaRPr sz="1600"/>
          </a:p>
          <a:p>
            <a:pPr marL="0" lvl="0" indent="0" algn="l" rtl="0">
              <a:lnSpc>
                <a:spcPct val="115000"/>
              </a:lnSpc>
              <a:spcBef>
                <a:spcPts val="1200"/>
              </a:spcBef>
              <a:spcAft>
                <a:spcPts val="0"/>
              </a:spcAft>
              <a:buSzPts val="1800"/>
              <a:buNone/>
            </a:pPr>
            <a:endParaRPr sz="1600"/>
          </a:p>
          <a:p>
            <a:pPr marL="0" lvl="0" indent="0" algn="l" rtl="0">
              <a:lnSpc>
                <a:spcPct val="115000"/>
              </a:lnSpc>
              <a:spcBef>
                <a:spcPts val="1200"/>
              </a:spcBef>
              <a:spcAft>
                <a:spcPts val="0"/>
              </a:spcAft>
              <a:buSzPts val="1800"/>
              <a:buNone/>
            </a:pPr>
            <a:r>
              <a:rPr lang="es" sz="1600"/>
              <a:t>Sin embargo esto no substituye el casteo lo cual se puede realizar de la siguiente forma</a:t>
            </a:r>
            <a:endParaRPr sz="1600"/>
          </a:p>
          <a:p>
            <a:pPr marL="914400" lvl="0" indent="0" algn="l" rtl="0">
              <a:lnSpc>
                <a:spcPct val="115000"/>
              </a:lnSpc>
              <a:spcBef>
                <a:spcPts val="1200"/>
              </a:spcBef>
              <a:spcAft>
                <a:spcPts val="0"/>
              </a:spcAft>
              <a:buSzPts val="1800"/>
              <a:buNone/>
            </a:pPr>
            <a:endParaRPr sz="1400"/>
          </a:p>
          <a:p>
            <a:pPr marL="457200" lvl="0" indent="0" algn="l" rtl="0">
              <a:lnSpc>
                <a:spcPct val="115000"/>
              </a:lnSpc>
              <a:spcBef>
                <a:spcPts val="1200"/>
              </a:spcBef>
              <a:spcAft>
                <a:spcPts val="1200"/>
              </a:spcAft>
              <a:buSzPts val="1800"/>
              <a:buNone/>
            </a:pPr>
            <a:endParaRPr sz="1400"/>
          </a:p>
        </p:txBody>
      </p:sp>
      <p:pic>
        <p:nvPicPr>
          <p:cNvPr id="348" name="Google Shape;348;p35"/>
          <p:cNvPicPr preferRelativeResize="0"/>
          <p:nvPr/>
        </p:nvPicPr>
        <p:blipFill rotWithShape="1">
          <a:blip r:embed="rId3">
            <a:alphaModFix/>
          </a:blip>
          <a:srcRect/>
          <a:stretch/>
        </p:blipFill>
        <p:spPr>
          <a:xfrm>
            <a:off x="5436100" y="1454888"/>
            <a:ext cx="2152650" cy="1038225"/>
          </a:xfrm>
          <a:prstGeom prst="rect">
            <a:avLst/>
          </a:prstGeom>
          <a:noFill/>
          <a:ln>
            <a:noFill/>
          </a:ln>
        </p:spPr>
      </p:pic>
      <p:pic>
        <p:nvPicPr>
          <p:cNvPr id="349" name="Google Shape;349;p35"/>
          <p:cNvPicPr preferRelativeResize="0"/>
          <p:nvPr/>
        </p:nvPicPr>
        <p:blipFill rotWithShape="1">
          <a:blip r:embed="rId4">
            <a:alphaModFix/>
          </a:blip>
          <a:srcRect/>
          <a:stretch/>
        </p:blipFill>
        <p:spPr>
          <a:xfrm>
            <a:off x="1017200" y="3175863"/>
            <a:ext cx="5543550" cy="10572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6"/>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06326"/>
              <a:buNone/>
            </a:pPr>
            <a:r>
              <a:rPr lang="es" sz="3135"/>
              <a:t>IPC2 - Variables, expresiones y sentencias</a:t>
            </a:r>
            <a:endParaRPr/>
          </a:p>
        </p:txBody>
      </p:sp>
      <p:sp>
        <p:nvSpPr>
          <p:cNvPr id="355" name="Google Shape;355;p36"/>
          <p:cNvSpPr txBox="1">
            <a:spLocks noGrp="1"/>
          </p:cNvSpPr>
          <p:nvPr>
            <p:ph type="body" idx="1"/>
          </p:nvPr>
        </p:nvSpPr>
        <p:spPr>
          <a:xfrm>
            <a:off x="311700" y="1017800"/>
            <a:ext cx="8520600" cy="3551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s" sz="1600"/>
              <a:t>Una de las características más potentes de un lenguaje de programación es la capacidad de manipular variables. Una variable es un nombre que se refiere a un valor. Una sentencia de asignación crea variables nuevas y les da valores:</a:t>
            </a:r>
            <a:endParaRPr sz="1600"/>
          </a:p>
          <a:p>
            <a:pPr marL="0" lvl="0" indent="0" algn="l" rtl="0">
              <a:lnSpc>
                <a:spcPct val="115000"/>
              </a:lnSpc>
              <a:spcBef>
                <a:spcPts val="1200"/>
              </a:spcBef>
              <a:spcAft>
                <a:spcPts val="0"/>
              </a:spcAft>
              <a:buSzPts val="1800"/>
              <a:buNone/>
            </a:pPr>
            <a:endParaRPr sz="1600"/>
          </a:p>
          <a:p>
            <a:pPr marL="914400" lvl="0" indent="0" algn="l" rtl="0">
              <a:lnSpc>
                <a:spcPct val="115000"/>
              </a:lnSpc>
              <a:spcBef>
                <a:spcPts val="1200"/>
              </a:spcBef>
              <a:spcAft>
                <a:spcPts val="0"/>
              </a:spcAft>
              <a:buSzPts val="1800"/>
              <a:buNone/>
            </a:pPr>
            <a:endParaRPr sz="1600"/>
          </a:p>
          <a:p>
            <a:pPr marL="0" lvl="0" indent="0" algn="l" rtl="0">
              <a:lnSpc>
                <a:spcPct val="115000"/>
              </a:lnSpc>
              <a:spcBef>
                <a:spcPts val="1200"/>
              </a:spcBef>
              <a:spcAft>
                <a:spcPts val="0"/>
              </a:spcAft>
              <a:buSzPts val="1800"/>
              <a:buNone/>
            </a:pPr>
            <a:endParaRPr sz="1600"/>
          </a:p>
          <a:p>
            <a:pPr marL="0" lvl="0" indent="0" algn="l" rtl="0">
              <a:lnSpc>
                <a:spcPct val="115000"/>
              </a:lnSpc>
              <a:spcBef>
                <a:spcPts val="1200"/>
              </a:spcBef>
              <a:spcAft>
                <a:spcPts val="1200"/>
              </a:spcAft>
              <a:buSzPts val="1800"/>
              <a:buNone/>
            </a:pPr>
            <a:r>
              <a:rPr lang="es" sz="1600"/>
              <a:t>El tipo de una variable es el tipo del valor al que se refiere.</a:t>
            </a:r>
            <a:endParaRPr sz="1600"/>
          </a:p>
        </p:txBody>
      </p:sp>
      <p:pic>
        <p:nvPicPr>
          <p:cNvPr id="356" name="Google Shape;356;p36"/>
          <p:cNvPicPr preferRelativeResize="0"/>
          <p:nvPr/>
        </p:nvPicPr>
        <p:blipFill rotWithShape="1">
          <a:blip r:embed="rId3">
            <a:alphaModFix/>
          </a:blip>
          <a:srcRect/>
          <a:stretch/>
        </p:blipFill>
        <p:spPr>
          <a:xfrm>
            <a:off x="2438800" y="1957375"/>
            <a:ext cx="4209375" cy="13374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7"/>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06326"/>
              <a:buNone/>
            </a:pPr>
            <a:r>
              <a:rPr lang="es" sz="3135"/>
              <a:t>IPC2 - Variables, expresiones y sentencias</a:t>
            </a:r>
            <a:endParaRPr/>
          </a:p>
        </p:txBody>
      </p:sp>
      <p:sp>
        <p:nvSpPr>
          <p:cNvPr id="362" name="Google Shape;362;p37"/>
          <p:cNvSpPr txBox="1">
            <a:spLocks noGrp="1"/>
          </p:cNvSpPr>
          <p:nvPr>
            <p:ph type="body" idx="1"/>
          </p:nvPr>
        </p:nvSpPr>
        <p:spPr>
          <a:xfrm>
            <a:off x="311700" y="1017800"/>
            <a:ext cx="8520600" cy="3551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s" sz="1600"/>
              <a:t>El nombre con el que se puede crear una variable en python está restringido por una serie de reglas: debe empezar con una letra y puede contener números. Cualquier otra combinación de caracteres no está permitida. Si estas reglas no se cumplen, python devuelve un error sintáctico. </a:t>
            </a:r>
            <a:endParaRPr sz="1600"/>
          </a:p>
          <a:p>
            <a:pPr marL="0" lvl="0" indent="0" algn="l" rtl="0">
              <a:lnSpc>
                <a:spcPct val="115000"/>
              </a:lnSpc>
              <a:spcBef>
                <a:spcPts val="1200"/>
              </a:spcBef>
              <a:spcAft>
                <a:spcPts val="0"/>
              </a:spcAft>
              <a:buSzPts val="1800"/>
              <a:buNone/>
            </a:pPr>
            <a:r>
              <a:rPr lang="es" sz="1600"/>
              <a:t>El libro presenta los siguientes ejemplos de error al nombrar una variable:</a:t>
            </a:r>
            <a:endParaRPr sz="1400"/>
          </a:p>
          <a:p>
            <a:pPr marL="0" lvl="0" indent="0" algn="l" rtl="0">
              <a:lnSpc>
                <a:spcPct val="115000"/>
              </a:lnSpc>
              <a:spcBef>
                <a:spcPts val="1200"/>
              </a:spcBef>
              <a:spcAft>
                <a:spcPts val="0"/>
              </a:spcAft>
              <a:buSzPts val="1800"/>
              <a:buNone/>
            </a:pPr>
            <a:endParaRPr sz="1400"/>
          </a:p>
          <a:p>
            <a:pPr marL="914400" lvl="0" indent="0" algn="l" rtl="0">
              <a:lnSpc>
                <a:spcPct val="115000"/>
              </a:lnSpc>
              <a:spcBef>
                <a:spcPts val="1200"/>
              </a:spcBef>
              <a:spcAft>
                <a:spcPts val="0"/>
              </a:spcAft>
              <a:buSzPts val="1800"/>
              <a:buNone/>
            </a:pPr>
            <a:endParaRPr sz="1400"/>
          </a:p>
          <a:p>
            <a:pPr marL="457200" lvl="0" indent="0" algn="l" rtl="0">
              <a:lnSpc>
                <a:spcPct val="115000"/>
              </a:lnSpc>
              <a:spcBef>
                <a:spcPts val="1200"/>
              </a:spcBef>
              <a:spcAft>
                <a:spcPts val="1200"/>
              </a:spcAft>
              <a:buSzPts val="1800"/>
              <a:buNone/>
            </a:pPr>
            <a:endParaRPr sz="1400"/>
          </a:p>
        </p:txBody>
      </p:sp>
      <p:pic>
        <p:nvPicPr>
          <p:cNvPr id="363" name="Google Shape;363;p37"/>
          <p:cNvPicPr preferRelativeResize="0"/>
          <p:nvPr/>
        </p:nvPicPr>
        <p:blipFill rotWithShape="1">
          <a:blip r:embed="rId3">
            <a:alphaModFix/>
          </a:blip>
          <a:srcRect/>
          <a:stretch/>
        </p:blipFill>
        <p:spPr>
          <a:xfrm>
            <a:off x="1902575" y="2761363"/>
            <a:ext cx="4171950" cy="15144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8"/>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06326"/>
              <a:buNone/>
            </a:pPr>
            <a:r>
              <a:rPr lang="es" sz="3135"/>
              <a:t>IPC2 - Variables, expresiones y sentencias</a:t>
            </a:r>
            <a:endParaRPr/>
          </a:p>
        </p:txBody>
      </p:sp>
      <p:sp>
        <p:nvSpPr>
          <p:cNvPr id="369" name="Google Shape;369;p38"/>
          <p:cNvSpPr txBox="1">
            <a:spLocks noGrp="1"/>
          </p:cNvSpPr>
          <p:nvPr>
            <p:ph type="body" idx="1"/>
          </p:nvPr>
        </p:nvSpPr>
        <p:spPr>
          <a:xfrm>
            <a:off x="311700" y="1017800"/>
            <a:ext cx="8520600" cy="3551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s" sz="1600"/>
              <a:t>Se aclara que las palabras clave no pueden ser utilizadas como variables. En el ejemplo anterior se muestra que no se aceptan números al inicio del nombre para una variable, tampoco se aceptan caracteres diferentes de letras y números, y el error de utilizar las palabras clave como un nombre de variable. </a:t>
            </a:r>
            <a:endParaRPr sz="1600"/>
          </a:p>
          <a:p>
            <a:pPr marL="0" lvl="0" indent="0" algn="l" rtl="0">
              <a:lnSpc>
                <a:spcPct val="115000"/>
              </a:lnSpc>
              <a:spcBef>
                <a:spcPts val="1200"/>
              </a:spcBef>
              <a:spcAft>
                <a:spcPts val="0"/>
              </a:spcAft>
              <a:buSzPts val="1800"/>
              <a:buNone/>
            </a:pPr>
            <a:r>
              <a:rPr lang="es" sz="1600"/>
              <a:t>Python reserva 33 palabras claves para su propio uso:</a:t>
            </a:r>
            <a:endParaRPr sz="1600"/>
          </a:p>
          <a:p>
            <a:pPr marL="0" lvl="0" indent="0" algn="l" rtl="0">
              <a:lnSpc>
                <a:spcPct val="115000"/>
              </a:lnSpc>
              <a:spcBef>
                <a:spcPts val="1200"/>
              </a:spcBef>
              <a:spcAft>
                <a:spcPts val="0"/>
              </a:spcAft>
              <a:buSzPts val="1800"/>
              <a:buNone/>
            </a:pPr>
            <a:endParaRPr sz="1600"/>
          </a:p>
          <a:p>
            <a:pPr marL="914400" lvl="0" indent="0" algn="l" rtl="0">
              <a:lnSpc>
                <a:spcPct val="115000"/>
              </a:lnSpc>
              <a:spcBef>
                <a:spcPts val="1200"/>
              </a:spcBef>
              <a:spcAft>
                <a:spcPts val="0"/>
              </a:spcAft>
              <a:buSzPts val="1800"/>
              <a:buNone/>
            </a:pPr>
            <a:endParaRPr sz="1400"/>
          </a:p>
          <a:p>
            <a:pPr marL="0" lvl="0" indent="0" algn="l" rtl="0">
              <a:lnSpc>
                <a:spcPct val="115000"/>
              </a:lnSpc>
              <a:spcBef>
                <a:spcPts val="1200"/>
              </a:spcBef>
              <a:spcAft>
                <a:spcPts val="0"/>
              </a:spcAft>
              <a:buSzPts val="1800"/>
              <a:buNone/>
            </a:pPr>
            <a:endParaRPr sz="1400"/>
          </a:p>
          <a:p>
            <a:pPr marL="914400" lvl="0" indent="0" algn="l" rtl="0">
              <a:lnSpc>
                <a:spcPct val="115000"/>
              </a:lnSpc>
              <a:spcBef>
                <a:spcPts val="1200"/>
              </a:spcBef>
              <a:spcAft>
                <a:spcPts val="0"/>
              </a:spcAft>
              <a:buSzPts val="1800"/>
              <a:buNone/>
            </a:pPr>
            <a:endParaRPr sz="1400"/>
          </a:p>
          <a:p>
            <a:pPr marL="457200" lvl="0" indent="0" algn="l" rtl="0">
              <a:lnSpc>
                <a:spcPct val="115000"/>
              </a:lnSpc>
              <a:spcBef>
                <a:spcPts val="1200"/>
              </a:spcBef>
              <a:spcAft>
                <a:spcPts val="1200"/>
              </a:spcAft>
              <a:buSzPts val="1800"/>
              <a:buNone/>
            </a:pPr>
            <a:endParaRPr sz="1400"/>
          </a:p>
        </p:txBody>
      </p:sp>
      <p:pic>
        <p:nvPicPr>
          <p:cNvPr id="370" name="Google Shape;370;p38"/>
          <p:cNvPicPr preferRelativeResize="0"/>
          <p:nvPr/>
        </p:nvPicPr>
        <p:blipFill rotWithShape="1">
          <a:blip r:embed="rId3">
            <a:alphaModFix/>
          </a:blip>
          <a:srcRect/>
          <a:stretch/>
        </p:blipFill>
        <p:spPr>
          <a:xfrm>
            <a:off x="351400" y="2696063"/>
            <a:ext cx="4171950" cy="15144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9"/>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06326"/>
              <a:buNone/>
            </a:pPr>
            <a:r>
              <a:rPr lang="es" sz="3135"/>
              <a:t>IPC2 - Variables, expresiones y sentencias</a:t>
            </a:r>
            <a:endParaRPr/>
          </a:p>
        </p:txBody>
      </p:sp>
      <p:sp>
        <p:nvSpPr>
          <p:cNvPr id="376" name="Google Shape;376;p39"/>
          <p:cNvSpPr txBox="1">
            <a:spLocks noGrp="1"/>
          </p:cNvSpPr>
          <p:nvPr>
            <p:ph type="body" idx="1"/>
          </p:nvPr>
        </p:nvSpPr>
        <p:spPr>
          <a:xfrm>
            <a:off x="311700" y="1229875"/>
            <a:ext cx="3327000" cy="3339000"/>
          </a:xfrm>
          <a:prstGeom prst="rect">
            <a:avLst/>
          </a:prstGeom>
          <a:noFill/>
          <a:ln>
            <a:noFill/>
          </a:ln>
        </p:spPr>
        <p:txBody>
          <a:bodyPr spcFirstLastPara="1" wrap="square" lIns="91425" tIns="91425" rIns="91425" bIns="91425" anchor="t" anchorCtr="0">
            <a:normAutofit fontScale="77500" lnSpcReduction="20000"/>
          </a:bodyPr>
          <a:lstStyle/>
          <a:p>
            <a:pPr marL="0" lvl="0" indent="0" algn="just" rtl="0">
              <a:lnSpc>
                <a:spcPct val="115000"/>
              </a:lnSpc>
              <a:spcBef>
                <a:spcPts val="0"/>
              </a:spcBef>
              <a:spcAft>
                <a:spcPts val="0"/>
              </a:spcAft>
              <a:buSzPct val="136141"/>
              <a:buNone/>
            </a:pPr>
            <a:r>
              <a:rPr lang="es" sz="1706"/>
              <a:t>Una sentencia es una unidad de código que el intérprete de Python puede ejecutar.</a:t>
            </a:r>
            <a:endParaRPr sz="1706"/>
          </a:p>
          <a:p>
            <a:pPr marL="0" lvl="0" indent="0" algn="just" rtl="0">
              <a:lnSpc>
                <a:spcPct val="115000"/>
              </a:lnSpc>
              <a:spcBef>
                <a:spcPts val="1200"/>
              </a:spcBef>
              <a:spcAft>
                <a:spcPts val="0"/>
              </a:spcAft>
              <a:buSzPct val="136141"/>
              <a:buNone/>
            </a:pPr>
            <a:r>
              <a:rPr lang="es" sz="1706"/>
              <a:t>Un script normalmente contiene una secuencia de sentencias. Si hay más de una sentencia, los resultados aparecen de uno en uno según se van ejecutando las sentencias.</a:t>
            </a:r>
            <a:endParaRPr sz="1706"/>
          </a:p>
          <a:p>
            <a:pPr marL="0" lvl="0" indent="0" algn="just" rtl="0">
              <a:lnSpc>
                <a:spcPct val="115000"/>
              </a:lnSpc>
              <a:spcBef>
                <a:spcPts val="1200"/>
              </a:spcBef>
              <a:spcAft>
                <a:spcPts val="1200"/>
              </a:spcAft>
              <a:buSzPct val="136141"/>
              <a:buNone/>
            </a:pPr>
            <a:r>
              <a:rPr lang="es" sz="1706"/>
              <a:t>Los operadores son símbolos especiales que representan cálculos, como la suma o la multiplicación. Los valores a los cuales se aplican esos operadores reciben el nombre de operandos.</a:t>
            </a:r>
            <a:endParaRPr sz="1400"/>
          </a:p>
        </p:txBody>
      </p:sp>
      <p:sp>
        <p:nvSpPr>
          <p:cNvPr id="377" name="Google Shape;377;p39"/>
          <p:cNvSpPr txBox="1">
            <a:spLocks noGrp="1"/>
          </p:cNvSpPr>
          <p:nvPr>
            <p:ph type="subTitle" idx="4294967295"/>
          </p:nvPr>
        </p:nvSpPr>
        <p:spPr>
          <a:xfrm>
            <a:off x="4234300" y="942625"/>
            <a:ext cx="4566600" cy="3909600"/>
          </a:xfrm>
          <a:prstGeom prst="rect">
            <a:avLst/>
          </a:prstGeom>
          <a:noFill/>
          <a:ln>
            <a:noFill/>
          </a:ln>
        </p:spPr>
        <p:txBody>
          <a:bodyPr spcFirstLastPara="1" wrap="square" lIns="91425" tIns="91425" rIns="91425" bIns="91425" anchor="t" anchorCtr="0">
            <a:normAutofit/>
          </a:bodyPr>
          <a:lstStyle/>
          <a:p>
            <a:pPr marL="0" marR="0" lvl="0" indent="0" algn="l" rtl="0">
              <a:lnSpc>
                <a:spcPct val="115000"/>
              </a:lnSpc>
              <a:spcBef>
                <a:spcPts val="0"/>
              </a:spcBef>
              <a:spcAft>
                <a:spcPts val="0"/>
              </a:spcAft>
              <a:buClr>
                <a:schemeClr val="dk2"/>
              </a:buClr>
              <a:buSzPts val="1800"/>
              <a:buFont typeface="Roboto"/>
              <a:buNone/>
            </a:pPr>
            <a:r>
              <a:rPr lang="es" sz="1606" b="0" i="0" u="none" strike="noStrike" cap="none">
                <a:solidFill>
                  <a:schemeClr val="dk2"/>
                </a:solidFill>
                <a:latin typeface="Roboto"/>
                <a:ea typeface="Roboto"/>
                <a:cs typeface="Roboto"/>
                <a:sym typeface="Roboto"/>
              </a:rPr>
              <a:t>Ha habido un cambio en el operador de división entre Python 2.x y Python 3.x. En Python 3.x, el resultado de esta división es un resultado de punto flotante:</a:t>
            </a:r>
            <a:endParaRPr sz="1606" b="0" i="0" u="none" strike="noStrike" cap="none">
              <a:solidFill>
                <a:schemeClr val="dk2"/>
              </a:solidFill>
              <a:latin typeface="Roboto"/>
              <a:ea typeface="Roboto"/>
              <a:cs typeface="Roboto"/>
              <a:sym typeface="Roboto"/>
            </a:endParaRPr>
          </a:p>
          <a:p>
            <a:pPr marL="0" marR="0" lvl="0" indent="0" algn="l" rtl="0">
              <a:lnSpc>
                <a:spcPct val="115000"/>
              </a:lnSpc>
              <a:spcBef>
                <a:spcPts val="1200"/>
              </a:spcBef>
              <a:spcAft>
                <a:spcPts val="0"/>
              </a:spcAft>
              <a:buClr>
                <a:schemeClr val="dk2"/>
              </a:buClr>
              <a:buSzPts val="1800"/>
              <a:buFont typeface="Roboto"/>
              <a:buNone/>
            </a:pPr>
            <a:endParaRPr sz="1606" b="0" i="0" u="none" strike="noStrike" cap="none">
              <a:solidFill>
                <a:schemeClr val="dk2"/>
              </a:solidFill>
              <a:latin typeface="Roboto"/>
              <a:ea typeface="Roboto"/>
              <a:cs typeface="Roboto"/>
              <a:sym typeface="Roboto"/>
            </a:endParaRPr>
          </a:p>
          <a:p>
            <a:pPr marL="0" marR="0" lvl="0" indent="0" algn="l" rtl="0">
              <a:lnSpc>
                <a:spcPct val="115000"/>
              </a:lnSpc>
              <a:spcBef>
                <a:spcPts val="1200"/>
              </a:spcBef>
              <a:spcAft>
                <a:spcPts val="0"/>
              </a:spcAft>
              <a:buClr>
                <a:schemeClr val="dk2"/>
              </a:buClr>
              <a:buSzPts val="1800"/>
              <a:buFont typeface="Roboto"/>
              <a:buNone/>
            </a:pPr>
            <a:r>
              <a:rPr lang="es" sz="1606" b="0" i="0" u="none" strike="noStrike" cap="none">
                <a:solidFill>
                  <a:schemeClr val="dk2"/>
                </a:solidFill>
                <a:latin typeface="Roboto"/>
                <a:ea typeface="Roboto"/>
                <a:cs typeface="Roboto"/>
                <a:sym typeface="Roboto"/>
              </a:rPr>
              <a:t>El operador de división en Python 2.0 dividiría dos enteros y trunca el resultado a un entero. Para obtener la misma respuesta en Python 3.0 use división dividida (// integer).</a:t>
            </a:r>
            <a:endParaRPr sz="1606" b="0" i="0" u="none" strike="noStrike" cap="none">
              <a:solidFill>
                <a:schemeClr val="dk2"/>
              </a:solidFill>
              <a:latin typeface="Roboto"/>
              <a:ea typeface="Roboto"/>
              <a:cs typeface="Roboto"/>
              <a:sym typeface="Roboto"/>
            </a:endParaRPr>
          </a:p>
          <a:p>
            <a:pPr marL="0" marR="0" lvl="0" indent="0" algn="l" rtl="0">
              <a:lnSpc>
                <a:spcPct val="115000"/>
              </a:lnSpc>
              <a:spcBef>
                <a:spcPts val="1200"/>
              </a:spcBef>
              <a:spcAft>
                <a:spcPts val="1200"/>
              </a:spcAft>
              <a:buClr>
                <a:schemeClr val="dk2"/>
              </a:buClr>
              <a:buSzPts val="1800"/>
              <a:buFont typeface="Roboto"/>
              <a:buNone/>
            </a:pPr>
            <a:endParaRPr sz="1400" b="0" i="0" u="none" strike="noStrike" cap="none">
              <a:solidFill>
                <a:schemeClr val="dk2"/>
              </a:solidFill>
              <a:latin typeface="Roboto"/>
              <a:ea typeface="Roboto"/>
              <a:cs typeface="Roboto"/>
              <a:sym typeface="Roboto"/>
            </a:endParaRPr>
          </a:p>
        </p:txBody>
      </p:sp>
      <p:pic>
        <p:nvPicPr>
          <p:cNvPr id="378" name="Google Shape;378;p39"/>
          <p:cNvPicPr preferRelativeResize="0"/>
          <p:nvPr/>
        </p:nvPicPr>
        <p:blipFill rotWithShape="1">
          <a:blip r:embed="rId3">
            <a:alphaModFix/>
          </a:blip>
          <a:srcRect/>
          <a:stretch/>
        </p:blipFill>
        <p:spPr>
          <a:xfrm>
            <a:off x="6266100" y="1905850"/>
            <a:ext cx="1690329" cy="573775"/>
          </a:xfrm>
          <a:prstGeom prst="rect">
            <a:avLst/>
          </a:prstGeom>
          <a:noFill/>
          <a:ln>
            <a:noFill/>
          </a:ln>
        </p:spPr>
      </p:pic>
      <p:pic>
        <p:nvPicPr>
          <p:cNvPr id="379" name="Google Shape;379;p39"/>
          <p:cNvPicPr preferRelativeResize="0"/>
          <p:nvPr/>
        </p:nvPicPr>
        <p:blipFill rotWithShape="1">
          <a:blip r:embed="rId4">
            <a:alphaModFix/>
          </a:blip>
          <a:srcRect/>
          <a:stretch/>
        </p:blipFill>
        <p:spPr>
          <a:xfrm>
            <a:off x="4437500" y="3995110"/>
            <a:ext cx="1690275" cy="573765"/>
          </a:xfrm>
          <a:prstGeom prst="rect">
            <a:avLst/>
          </a:prstGeom>
          <a:noFill/>
          <a:ln>
            <a:noFill/>
          </a:ln>
        </p:spPr>
      </p:pic>
      <p:pic>
        <p:nvPicPr>
          <p:cNvPr id="380" name="Google Shape;380;p39"/>
          <p:cNvPicPr preferRelativeResize="0"/>
          <p:nvPr/>
        </p:nvPicPr>
        <p:blipFill rotWithShape="1">
          <a:blip r:embed="rId5">
            <a:alphaModFix/>
          </a:blip>
          <a:srcRect/>
          <a:stretch/>
        </p:blipFill>
        <p:spPr>
          <a:xfrm>
            <a:off x="6568075" y="3995100"/>
            <a:ext cx="1690275" cy="57376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t>IPC2 - Ejecución condicional</a:t>
            </a:r>
            <a:endParaRPr/>
          </a:p>
        </p:txBody>
      </p:sp>
      <p:sp>
        <p:nvSpPr>
          <p:cNvPr id="393" name="Google Shape;393;p41"/>
          <p:cNvSpPr txBox="1">
            <a:spLocks noGrp="1"/>
          </p:cNvSpPr>
          <p:nvPr>
            <p:ph type="body" idx="1"/>
          </p:nvPr>
        </p:nvSpPr>
        <p:spPr>
          <a:xfrm>
            <a:off x="311700" y="1017800"/>
            <a:ext cx="8520600" cy="3551100"/>
          </a:xfrm>
          <a:prstGeom prst="rect">
            <a:avLst/>
          </a:prstGeom>
          <a:noFill/>
          <a:ln>
            <a:noFill/>
          </a:ln>
        </p:spPr>
        <p:txBody>
          <a:bodyPr spcFirstLastPara="1" wrap="square" lIns="91425" tIns="91425" rIns="91425" bIns="91425" anchor="t" anchorCtr="0">
            <a:normAutofit/>
          </a:bodyPr>
          <a:lstStyle/>
          <a:p>
            <a:pPr marL="0" lvl="0" indent="0" algn="just" rtl="0">
              <a:lnSpc>
                <a:spcPct val="115000"/>
              </a:lnSpc>
              <a:spcBef>
                <a:spcPts val="0"/>
              </a:spcBef>
              <a:spcAft>
                <a:spcPts val="0"/>
              </a:spcAft>
              <a:buSzPts val="1800"/>
              <a:buNone/>
            </a:pPr>
            <a:r>
              <a:rPr lang="es" sz="1600"/>
              <a:t>Para poder escribir programas útiles, casi siempre se necesita la capacidad de comprobar condiciones y cambiar el comportamiento del programa de acuerdo a ellas. Las sentencias condicionales nos proporcionan esa capacidad.</a:t>
            </a:r>
            <a:endParaRPr sz="1600"/>
          </a:p>
          <a:p>
            <a:pPr marL="0" lvl="0" indent="0" algn="just" rtl="0">
              <a:lnSpc>
                <a:spcPct val="115000"/>
              </a:lnSpc>
              <a:spcBef>
                <a:spcPts val="1200"/>
              </a:spcBef>
              <a:spcAft>
                <a:spcPts val="0"/>
              </a:spcAft>
              <a:buSzPts val="1800"/>
              <a:buNone/>
            </a:pPr>
            <a:r>
              <a:rPr lang="es" sz="1600"/>
              <a:t>Una ejecución condicional es un segmento de código que se ejecuta en base al resultado de una expresión booleana. </a:t>
            </a:r>
            <a:endParaRPr sz="1600"/>
          </a:p>
          <a:p>
            <a:pPr marL="914400" lvl="0" indent="0" algn="l" rtl="0">
              <a:lnSpc>
                <a:spcPct val="115000"/>
              </a:lnSpc>
              <a:spcBef>
                <a:spcPts val="1200"/>
              </a:spcBef>
              <a:spcAft>
                <a:spcPts val="0"/>
              </a:spcAft>
              <a:buSzPts val="1800"/>
              <a:buNone/>
            </a:pPr>
            <a:endParaRPr sz="1400"/>
          </a:p>
          <a:p>
            <a:pPr marL="914400" lvl="0" indent="0" algn="l" rtl="0">
              <a:lnSpc>
                <a:spcPct val="115000"/>
              </a:lnSpc>
              <a:spcBef>
                <a:spcPts val="1200"/>
              </a:spcBef>
              <a:spcAft>
                <a:spcPts val="0"/>
              </a:spcAft>
              <a:buSzPts val="1800"/>
              <a:buNone/>
            </a:pPr>
            <a:endParaRPr sz="1400"/>
          </a:p>
          <a:p>
            <a:pPr marL="457200" lvl="0" indent="0" algn="l" rtl="0">
              <a:lnSpc>
                <a:spcPct val="115000"/>
              </a:lnSpc>
              <a:spcBef>
                <a:spcPts val="1200"/>
              </a:spcBef>
              <a:spcAft>
                <a:spcPts val="1200"/>
              </a:spcAft>
              <a:buSzPts val="1800"/>
              <a:buNone/>
            </a:pPr>
            <a:endParaRPr sz="1400"/>
          </a:p>
        </p:txBody>
      </p:sp>
      <p:pic>
        <p:nvPicPr>
          <p:cNvPr id="394" name="Google Shape;394;p41"/>
          <p:cNvPicPr preferRelativeResize="0"/>
          <p:nvPr/>
        </p:nvPicPr>
        <p:blipFill rotWithShape="1">
          <a:blip r:embed="rId3">
            <a:alphaModFix/>
          </a:blip>
          <a:srcRect/>
          <a:stretch/>
        </p:blipFill>
        <p:spPr>
          <a:xfrm>
            <a:off x="5324393" y="2738773"/>
            <a:ext cx="2799258" cy="1130900"/>
          </a:xfrm>
          <a:prstGeom prst="rect">
            <a:avLst/>
          </a:prstGeom>
          <a:noFill/>
          <a:ln>
            <a:noFill/>
          </a:ln>
        </p:spPr>
      </p:pic>
      <p:pic>
        <p:nvPicPr>
          <p:cNvPr id="395" name="Google Shape;395;p41"/>
          <p:cNvPicPr preferRelativeResize="0"/>
          <p:nvPr/>
        </p:nvPicPr>
        <p:blipFill rotWithShape="1">
          <a:blip r:embed="rId4">
            <a:alphaModFix/>
          </a:blip>
          <a:srcRect/>
          <a:stretch/>
        </p:blipFill>
        <p:spPr>
          <a:xfrm>
            <a:off x="541350" y="2738772"/>
            <a:ext cx="4096299" cy="198506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4"/>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t>Instalación de Python 3.X.X</a:t>
            </a:r>
            <a:endParaRPr/>
          </a:p>
        </p:txBody>
      </p:sp>
      <p:sp>
        <p:nvSpPr>
          <p:cNvPr id="118" name="Google Shape;118;p4"/>
          <p:cNvSpPr txBox="1">
            <a:spLocks noGrp="1"/>
          </p:cNvSpPr>
          <p:nvPr>
            <p:ph type="body" idx="1"/>
          </p:nvPr>
        </p:nvSpPr>
        <p:spPr>
          <a:xfrm>
            <a:off x="311700" y="1017800"/>
            <a:ext cx="8520600" cy="3551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r>
              <a:rPr lang="es" sz="1600"/>
              <a:t>Instalación en Windows: </a:t>
            </a:r>
            <a:r>
              <a:rPr lang="es" sz="1600" u="sng">
                <a:solidFill>
                  <a:schemeClr val="hlink"/>
                </a:solidFill>
                <a:hlinkClick r:id="rId3"/>
              </a:rPr>
              <a:t>https://www.python.org</a:t>
            </a:r>
            <a:endParaRPr sz="1600"/>
          </a:p>
        </p:txBody>
      </p:sp>
      <p:pic>
        <p:nvPicPr>
          <p:cNvPr id="119" name="Google Shape;119;p4"/>
          <p:cNvPicPr preferRelativeResize="0"/>
          <p:nvPr/>
        </p:nvPicPr>
        <p:blipFill rotWithShape="1">
          <a:blip r:embed="rId4">
            <a:alphaModFix/>
          </a:blip>
          <a:srcRect/>
          <a:stretch/>
        </p:blipFill>
        <p:spPr>
          <a:xfrm>
            <a:off x="311700" y="1467400"/>
            <a:ext cx="4184949" cy="2399400"/>
          </a:xfrm>
          <a:prstGeom prst="rect">
            <a:avLst/>
          </a:prstGeom>
          <a:noFill/>
          <a:ln>
            <a:noFill/>
          </a:ln>
        </p:spPr>
      </p:pic>
      <p:pic>
        <p:nvPicPr>
          <p:cNvPr id="120" name="Google Shape;120;p4"/>
          <p:cNvPicPr preferRelativeResize="0"/>
          <p:nvPr/>
        </p:nvPicPr>
        <p:blipFill rotWithShape="1">
          <a:blip r:embed="rId5">
            <a:alphaModFix/>
          </a:blip>
          <a:srcRect/>
          <a:stretch/>
        </p:blipFill>
        <p:spPr>
          <a:xfrm>
            <a:off x="4572000" y="1467400"/>
            <a:ext cx="4489600" cy="24768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2"/>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t>IPC2 - Ejecución condicional</a:t>
            </a:r>
            <a:endParaRPr/>
          </a:p>
        </p:txBody>
      </p:sp>
      <p:sp>
        <p:nvSpPr>
          <p:cNvPr id="401" name="Google Shape;401;p42"/>
          <p:cNvSpPr txBox="1">
            <a:spLocks noGrp="1"/>
          </p:cNvSpPr>
          <p:nvPr>
            <p:ph type="body" idx="1"/>
          </p:nvPr>
        </p:nvSpPr>
        <p:spPr>
          <a:xfrm>
            <a:off x="311700" y="1017800"/>
            <a:ext cx="8520600" cy="3551100"/>
          </a:xfrm>
          <a:prstGeom prst="rect">
            <a:avLst/>
          </a:prstGeom>
          <a:noFill/>
          <a:ln>
            <a:noFill/>
          </a:ln>
        </p:spPr>
        <p:txBody>
          <a:bodyPr spcFirstLastPara="1" wrap="square" lIns="91425" tIns="91425" rIns="91425" bIns="91425" anchor="t" anchorCtr="0">
            <a:normAutofit/>
          </a:bodyPr>
          <a:lstStyle/>
          <a:p>
            <a:pPr marL="0" lvl="0" indent="0" algn="just" rtl="0">
              <a:lnSpc>
                <a:spcPct val="115000"/>
              </a:lnSpc>
              <a:spcBef>
                <a:spcPts val="0"/>
              </a:spcBef>
              <a:spcAft>
                <a:spcPts val="0"/>
              </a:spcAft>
              <a:buSzPts val="1800"/>
              <a:buNone/>
            </a:pPr>
            <a:r>
              <a:rPr lang="es" sz="1600"/>
              <a:t>Algunas veces hay más de dos posibilidades, de modo que es necesario más de dos ramas. Una forma de expresar una operación como ésa es usar un condicional encadenada:</a:t>
            </a:r>
            <a:endParaRPr sz="1600"/>
          </a:p>
          <a:p>
            <a:pPr marL="0" lvl="0" indent="0" algn="l" rtl="0">
              <a:lnSpc>
                <a:spcPct val="115000"/>
              </a:lnSpc>
              <a:spcBef>
                <a:spcPts val="1200"/>
              </a:spcBef>
              <a:spcAft>
                <a:spcPts val="0"/>
              </a:spcAft>
              <a:buSzPts val="1800"/>
              <a:buNone/>
            </a:pPr>
            <a:endParaRPr sz="1600"/>
          </a:p>
          <a:p>
            <a:pPr marL="914400" lvl="0" indent="0" algn="l" rtl="0">
              <a:lnSpc>
                <a:spcPct val="115000"/>
              </a:lnSpc>
              <a:spcBef>
                <a:spcPts val="1200"/>
              </a:spcBef>
              <a:spcAft>
                <a:spcPts val="0"/>
              </a:spcAft>
              <a:buSzPts val="1800"/>
              <a:buNone/>
            </a:pPr>
            <a:endParaRPr sz="1400"/>
          </a:p>
          <a:p>
            <a:pPr marL="914400" lvl="0" indent="0" algn="l" rtl="0">
              <a:lnSpc>
                <a:spcPct val="115000"/>
              </a:lnSpc>
              <a:spcBef>
                <a:spcPts val="1200"/>
              </a:spcBef>
              <a:spcAft>
                <a:spcPts val="0"/>
              </a:spcAft>
              <a:buSzPts val="1800"/>
              <a:buNone/>
            </a:pPr>
            <a:endParaRPr sz="1400"/>
          </a:p>
          <a:p>
            <a:pPr marL="457200" lvl="0" indent="0" algn="l" rtl="0">
              <a:lnSpc>
                <a:spcPct val="115000"/>
              </a:lnSpc>
              <a:spcBef>
                <a:spcPts val="1200"/>
              </a:spcBef>
              <a:spcAft>
                <a:spcPts val="1200"/>
              </a:spcAft>
              <a:buSzPts val="1800"/>
              <a:buNone/>
            </a:pPr>
            <a:endParaRPr sz="1400"/>
          </a:p>
        </p:txBody>
      </p:sp>
      <p:pic>
        <p:nvPicPr>
          <p:cNvPr id="402" name="Google Shape;402;p42"/>
          <p:cNvPicPr preferRelativeResize="0"/>
          <p:nvPr/>
        </p:nvPicPr>
        <p:blipFill rotWithShape="1">
          <a:blip r:embed="rId3">
            <a:alphaModFix/>
          </a:blip>
          <a:srcRect/>
          <a:stretch/>
        </p:blipFill>
        <p:spPr>
          <a:xfrm>
            <a:off x="4993450" y="1839975"/>
            <a:ext cx="3654625" cy="1906761"/>
          </a:xfrm>
          <a:prstGeom prst="rect">
            <a:avLst/>
          </a:prstGeom>
          <a:noFill/>
          <a:ln>
            <a:noFill/>
          </a:ln>
        </p:spPr>
      </p:pic>
      <p:pic>
        <p:nvPicPr>
          <p:cNvPr id="403" name="Google Shape;403;p42"/>
          <p:cNvPicPr preferRelativeResize="0"/>
          <p:nvPr/>
        </p:nvPicPr>
        <p:blipFill rotWithShape="1">
          <a:blip r:embed="rId4">
            <a:alphaModFix/>
          </a:blip>
          <a:srcRect/>
          <a:stretch/>
        </p:blipFill>
        <p:spPr>
          <a:xfrm>
            <a:off x="611575" y="1709172"/>
            <a:ext cx="4096300" cy="298688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3"/>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t>IPC2 - Funciones</a:t>
            </a:r>
            <a:endParaRPr/>
          </a:p>
        </p:txBody>
      </p:sp>
      <p:sp>
        <p:nvSpPr>
          <p:cNvPr id="409" name="Google Shape;409;p43"/>
          <p:cNvSpPr txBox="1">
            <a:spLocks noGrp="1"/>
          </p:cNvSpPr>
          <p:nvPr>
            <p:ph type="body" idx="1"/>
          </p:nvPr>
        </p:nvSpPr>
        <p:spPr>
          <a:xfrm>
            <a:off x="311700" y="1229875"/>
            <a:ext cx="5353800" cy="3339000"/>
          </a:xfrm>
          <a:prstGeom prst="rect">
            <a:avLst/>
          </a:prstGeom>
          <a:noFill/>
          <a:ln>
            <a:noFill/>
          </a:ln>
        </p:spPr>
        <p:txBody>
          <a:bodyPr spcFirstLastPara="1" wrap="square" lIns="91425" tIns="91425" rIns="91425" bIns="91425" anchor="t" anchorCtr="0">
            <a:normAutofit fontScale="92500"/>
          </a:bodyPr>
          <a:lstStyle/>
          <a:p>
            <a:pPr marL="0" lvl="0" indent="0" algn="just" rtl="0">
              <a:lnSpc>
                <a:spcPct val="115000"/>
              </a:lnSpc>
              <a:spcBef>
                <a:spcPts val="0"/>
              </a:spcBef>
              <a:spcAft>
                <a:spcPts val="0"/>
              </a:spcAft>
              <a:buSzPts val="1800"/>
              <a:buNone/>
            </a:pPr>
            <a:r>
              <a:rPr lang="es" sz="1600"/>
              <a:t>En el contexto de la programación, una función es una secuencia de sentencias que realizan una operación y que reciben un nombre. Cuando se define una función, se especifica el nombre y la secuencia de sentencias. Más adelante, se puede “llamar” a la función por ese nombre.</a:t>
            </a:r>
            <a:endParaRPr sz="1600"/>
          </a:p>
          <a:p>
            <a:pPr marL="0" lvl="0" indent="0" algn="just" rtl="0">
              <a:lnSpc>
                <a:spcPct val="115000"/>
              </a:lnSpc>
              <a:spcBef>
                <a:spcPts val="1200"/>
              </a:spcBef>
              <a:spcAft>
                <a:spcPts val="0"/>
              </a:spcAft>
              <a:buSzPts val="1800"/>
              <a:buNone/>
            </a:pPr>
            <a:r>
              <a:rPr lang="es" sz="1600"/>
              <a:t>Python proporciona un número importante de funciones internas, que pueden ser usadas sin necesidad de tener que definirlas previamente. Los creadores de Python han escrito un conjunto de funciones para resolver problemas comunes y las han incluido en Python para que se puedan utilizar.</a:t>
            </a:r>
            <a:endParaRPr sz="1400"/>
          </a:p>
          <a:p>
            <a:pPr marL="457200" lvl="0" indent="0" algn="l" rtl="0">
              <a:lnSpc>
                <a:spcPct val="115000"/>
              </a:lnSpc>
              <a:spcBef>
                <a:spcPts val="1200"/>
              </a:spcBef>
              <a:spcAft>
                <a:spcPts val="1200"/>
              </a:spcAft>
              <a:buSzPts val="1800"/>
              <a:buNone/>
            </a:pPr>
            <a:endParaRPr sz="1400"/>
          </a:p>
        </p:txBody>
      </p:sp>
      <p:pic>
        <p:nvPicPr>
          <p:cNvPr id="410" name="Google Shape;410;p43"/>
          <p:cNvPicPr preferRelativeResize="0"/>
          <p:nvPr/>
        </p:nvPicPr>
        <p:blipFill rotWithShape="1">
          <a:blip r:embed="rId3">
            <a:alphaModFix/>
          </a:blip>
          <a:srcRect/>
          <a:stretch/>
        </p:blipFill>
        <p:spPr>
          <a:xfrm>
            <a:off x="5842925" y="1065872"/>
            <a:ext cx="2505075" cy="962025"/>
          </a:xfrm>
          <a:prstGeom prst="rect">
            <a:avLst/>
          </a:prstGeom>
          <a:noFill/>
          <a:ln>
            <a:noFill/>
          </a:ln>
        </p:spPr>
      </p:pic>
      <p:pic>
        <p:nvPicPr>
          <p:cNvPr id="411" name="Google Shape;411;p43"/>
          <p:cNvPicPr preferRelativeResize="0"/>
          <p:nvPr/>
        </p:nvPicPr>
        <p:blipFill rotWithShape="1">
          <a:blip r:embed="rId4">
            <a:alphaModFix/>
          </a:blip>
          <a:srcRect/>
          <a:stretch/>
        </p:blipFill>
        <p:spPr>
          <a:xfrm>
            <a:off x="5842925" y="2151147"/>
            <a:ext cx="2505075" cy="9620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44"/>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t>IPC2 - Funciones</a:t>
            </a:r>
            <a:endParaRPr/>
          </a:p>
        </p:txBody>
      </p:sp>
      <p:sp>
        <p:nvSpPr>
          <p:cNvPr id="417" name="Google Shape;417;p44"/>
          <p:cNvSpPr txBox="1">
            <a:spLocks noGrp="1"/>
          </p:cNvSpPr>
          <p:nvPr>
            <p:ph type="body" idx="1"/>
          </p:nvPr>
        </p:nvSpPr>
        <p:spPr>
          <a:xfrm>
            <a:off x="311700" y="1229875"/>
            <a:ext cx="3958500" cy="33390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s" sz="1600"/>
              <a:t>También existen funciones que están disponibles después de ser importadas.  </a:t>
            </a:r>
            <a:endParaRPr sz="1600"/>
          </a:p>
          <a:p>
            <a:pPr marL="0" lvl="0" indent="0" algn="l" rtl="0">
              <a:lnSpc>
                <a:spcPct val="115000"/>
              </a:lnSpc>
              <a:spcBef>
                <a:spcPts val="1200"/>
              </a:spcBef>
              <a:spcAft>
                <a:spcPts val="0"/>
              </a:spcAft>
              <a:buSzPts val="1800"/>
              <a:buNone/>
            </a:pPr>
            <a:endParaRPr sz="1600"/>
          </a:p>
          <a:p>
            <a:pPr marL="914400" lvl="0" indent="0" algn="l" rtl="0">
              <a:lnSpc>
                <a:spcPct val="115000"/>
              </a:lnSpc>
              <a:spcBef>
                <a:spcPts val="1200"/>
              </a:spcBef>
              <a:spcAft>
                <a:spcPts val="0"/>
              </a:spcAft>
              <a:buSzPts val="1800"/>
              <a:buNone/>
            </a:pPr>
            <a:endParaRPr sz="1400"/>
          </a:p>
          <a:p>
            <a:pPr marL="914400" lvl="0" indent="0" algn="l" rtl="0">
              <a:lnSpc>
                <a:spcPct val="115000"/>
              </a:lnSpc>
              <a:spcBef>
                <a:spcPts val="1200"/>
              </a:spcBef>
              <a:spcAft>
                <a:spcPts val="0"/>
              </a:spcAft>
              <a:buSzPts val="1800"/>
              <a:buNone/>
            </a:pPr>
            <a:endParaRPr sz="1400"/>
          </a:p>
          <a:p>
            <a:pPr marL="457200" lvl="0" indent="0" algn="l" rtl="0">
              <a:lnSpc>
                <a:spcPct val="115000"/>
              </a:lnSpc>
              <a:spcBef>
                <a:spcPts val="1200"/>
              </a:spcBef>
              <a:spcAft>
                <a:spcPts val="1200"/>
              </a:spcAft>
              <a:buSzPts val="1800"/>
              <a:buNone/>
            </a:pPr>
            <a:endParaRPr sz="1400"/>
          </a:p>
        </p:txBody>
      </p:sp>
      <p:pic>
        <p:nvPicPr>
          <p:cNvPr id="418" name="Google Shape;418;p44"/>
          <p:cNvPicPr preferRelativeResize="0"/>
          <p:nvPr/>
        </p:nvPicPr>
        <p:blipFill rotWithShape="1">
          <a:blip r:embed="rId3">
            <a:alphaModFix/>
          </a:blip>
          <a:srcRect/>
          <a:stretch/>
        </p:blipFill>
        <p:spPr>
          <a:xfrm>
            <a:off x="521650" y="2000076"/>
            <a:ext cx="3000375" cy="1530312"/>
          </a:xfrm>
          <a:prstGeom prst="rect">
            <a:avLst/>
          </a:prstGeom>
          <a:noFill/>
          <a:ln>
            <a:noFill/>
          </a:ln>
        </p:spPr>
      </p:pic>
      <p:sp>
        <p:nvSpPr>
          <p:cNvPr id="419" name="Google Shape;419;p44"/>
          <p:cNvSpPr txBox="1">
            <a:spLocks noGrp="1"/>
          </p:cNvSpPr>
          <p:nvPr>
            <p:ph type="subTitle" idx="4294967295"/>
          </p:nvPr>
        </p:nvSpPr>
        <p:spPr>
          <a:xfrm>
            <a:off x="4270100" y="942625"/>
            <a:ext cx="4077900" cy="3909600"/>
          </a:xfrm>
          <a:prstGeom prst="rect">
            <a:avLst/>
          </a:prstGeom>
          <a:noFill/>
          <a:ln>
            <a:noFill/>
          </a:ln>
        </p:spPr>
        <p:txBody>
          <a:bodyPr spcFirstLastPara="1" wrap="square" lIns="91425" tIns="91425" rIns="91425" bIns="91425" anchor="t" anchorCtr="0">
            <a:normAutofit/>
          </a:bodyPr>
          <a:lstStyle/>
          <a:p>
            <a:pPr marL="0" marR="0" lvl="0" indent="0" algn="l" rtl="0">
              <a:lnSpc>
                <a:spcPct val="115000"/>
              </a:lnSpc>
              <a:spcBef>
                <a:spcPts val="0"/>
              </a:spcBef>
              <a:spcAft>
                <a:spcPts val="0"/>
              </a:spcAft>
              <a:buClr>
                <a:schemeClr val="dk2"/>
              </a:buClr>
              <a:buSzPts val="1800"/>
              <a:buFont typeface="Roboto"/>
              <a:buNone/>
            </a:pPr>
            <a:r>
              <a:rPr lang="es" sz="1600" b="0" i="0" u="none" strike="noStrike" cap="none">
                <a:solidFill>
                  <a:schemeClr val="dk2"/>
                </a:solidFill>
                <a:latin typeface="Roboto"/>
                <a:ea typeface="Roboto"/>
                <a:cs typeface="Roboto"/>
                <a:sym typeface="Roboto"/>
              </a:rPr>
              <a:t>Se pueden definir funciones propias.   </a:t>
            </a:r>
            <a:endParaRPr sz="1600" b="0" i="0" u="none" strike="noStrike" cap="none">
              <a:solidFill>
                <a:schemeClr val="dk2"/>
              </a:solidFill>
              <a:latin typeface="Roboto"/>
              <a:ea typeface="Roboto"/>
              <a:cs typeface="Roboto"/>
              <a:sym typeface="Roboto"/>
            </a:endParaRPr>
          </a:p>
          <a:p>
            <a:pPr marL="0" marR="0" lvl="0" indent="0" algn="l" rtl="0">
              <a:lnSpc>
                <a:spcPct val="115000"/>
              </a:lnSpc>
              <a:spcBef>
                <a:spcPts val="1200"/>
              </a:spcBef>
              <a:spcAft>
                <a:spcPts val="0"/>
              </a:spcAft>
              <a:buClr>
                <a:schemeClr val="dk2"/>
              </a:buClr>
              <a:buSzPts val="1800"/>
              <a:buFont typeface="Roboto"/>
              <a:buNone/>
            </a:pPr>
            <a:endParaRPr sz="1600" b="0" i="0" u="none" strike="noStrike" cap="none">
              <a:solidFill>
                <a:schemeClr val="dk2"/>
              </a:solidFill>
              <a:latin typeface="Roboto"/>
              <a:ea typeface="Roboto"/>
              <a:cs typeface="Roboto"/>
              <a:sym typeface="Roboto"/>
            </a:endParaRPr>
          </a:p>
          <a:p>
            <a:pPr marL="914400" marR="0" lvl="0" indent="0" algn="l" rtl="0">
              <a:lnSpc>
                <a:spcPct val="115000"/>
              </a:lnSpc>
              <a:spcBef>
                <a:spcPts val="1200"/>
              </a:spcBef>
              <a:spcAft>
                <a:spcPts val="0"/>
              </a:spcAft>
              <a:buClr>
                <a:schemeClr val="dk2"/>
              </a:buClr>
              <a:buSzPts val="1800"/>
              <a:buFont typeface="Roboto"/>
              <a:buNone/>
            </a:pPr>
            <a:endParaRPr sz="1400" b="0" i="0" u="none" strike="noStrike" cap="none">
              <a:solidFill>
                <a:schemeClr val="dk2"/>
              </a:solidFill>
              <a:latin typeface="Roboto"/>
              <a:ea typeface="Roboto"/>
              <a:cs typeface="Roboto"/>
              <a:sym typeface="Roboto"/>
            </a:endParaRPr>
          </a:p>
          <a:p>
            <a:pPr marL="914400" marR="0" lvl="0" indent="0" algn="l" rtl="0">
              <a:lnSpc>
                <a:spcPct val="115000"/>
              </a:lnSpc>
              <a:spcBef>
                <a:spcPts val="1200"/>
              </a:spcBef>
              <a:spcAft>
                <a:spcPts val="0"/>
              </a:spcAft>
              <a:buClr>
                <a:schemeClr val="dk2"/>
              </a:buClr>
              <a:buSzPts val="1800"/>
              <a:buFont typeface="Roboto"/>
              <a:buNone/>
            </a:pPr>
            <a:endParaRPr sz="1400" b="0" i="0" u="none" strike="noStrike" cap="none">
              <a:solidFill>
                <a:schemeClr val="dk2"/>
              </a:solidFill>
              <a:latin typeface="Roboto"/>
              <a:ea typeface="Roboto"/>
              <a:cs typeface="Roboto"/>
              <a:sym typeface="Roboto"/>
            </a:endParaRPr>
          </a:p>
          <a:p>
            <a:pPr marL="457200" marR="0" lvl="0" indent="0" algn="l" rtl="0">
              <a:lnSpc>
                <a:spcPct val="115000"/>
              </a:lnSpc>
              <a:spcBef>
                <a:spcPts val="1200"/>
              </a:spcBef>
              <a:spcAft>
                <a:spcPts val="1200"/>
              </a:spcAft>
              <a:buClr>
                <a:schemeClr val="dk2"/>
              </a:buClr>
              <a:buSzPts val="1800"/>
              <a:buFont typeface="Roboto"/>
              <a:buNone/>
            </a:pPr>
            <a:endParaRPr sz="1400" b="0" i="0" u="none" strike="noStrike" cap="none">
              <a:solidFill>
                <a:schemeClr val="dk2"/>
              </a:solidFill>
              <a:latin typeface="Roboto"/>
              <a:ea typeface="Roboto"/>
              <a:cs typeface="Roboto"/>
              <a:sym typeface="Roboto"/>
            </a:endParaRPr>
          </a:p>
        </p:txBody>
      </p:sp>
      <p:pic>
        <p:nvPicPr>
          <p:cNvPr id="420" name="Google Shape;420;p44"/>
          <p:cNvPicPr preferRelativeResize="0"/>
          <p:nvPr/>
        </p:nvPicPr>
        <p:blipFill rotWithShape="1">
          <a:blip r:embed="rId4">
            <a:alphaModFix/>
          </a:blip>
          <a:srcRect/>
          <a:stretch/>
        </p:blipFill>
        <p:spPr>
          <a:xfrm>
            <a:off x="4501775" y="1342488"/>
            <a:ext cx="3000375" cy="1209675"/>
          </a:xfrm>
          <a:prstGeom prst="rect">
            <a:avLst/>
          </a:prstGeom>
          <a:noFill/>
          <a:ln>
            <a:noFill/>
          </a:ln>
        </p:spPr>
      </p:pic>
      <p:pic>
        <p:nvPicPr>
          <p:cNvPr id="421" name="Google Shape;421;p44"/>
          <p:cNvPicPr preferRelativeResize="0"/>
          <p:nvPr/>
        </p:nvPicPr>
        <p:blipFill rotWithShape="1">
          <a:blip r:embed="rId5">
            <a:alphaModFix/>
          </a:blip>
          <a:srcRect/>
          <a:stretch/>
        </p:blipFill>
        <p:spPr>
          <a:xfrm>
            <a:off x="4501775" y="2552163"/>
            <a:ext cx="3000375" cy="13620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5"/>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t>IPC2 - Funciones</a:t>
            </a:r>
            <a:endParaRPr/>
          </a:p>
        </p:txBody>
      </p:sp>
      <p:sp>
        <p:nvSpPr>
          <p:cNvPr id="427" name="Google Shape;427;p45"/>
          <p:cNvSpPr txBox="1">
            <a:spLocks noGrp="1"/>
          </p:cNvSpPr>
          <p:nvPr>
            <p:ph type="body" idx="1"/>
          </p:nvPr>
        </p:nvSpPr>
        <p:spPr>
          <a:xfrm>
            <a:off x="311700" y="1017800"/>
            <a:ext cx="8520600" cy="3551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s" sz="1600"/>
              <a:t>Algunas de las funciones que posee python, como las matemáticas, producen resultados; a falta de un nombre mejor, se les puede llamar funciones productivas (fruitful functions). Otras funciones, realizan una acción, pero no devuelven un valor. A esas se les puede llamar funciones estériles (void functions).</a:t>
            </a:r>
            <a:endParaRPr sz="1600"/>
          </a:p>
          <a:p>
            <a:pPr marL="0" lvl="0" indent="0" algn="l" rtl="0">
              <a:lnSpc>
                <a:spcPct val="115000"/>
              </a:lnSpc>
              <a:spcBef>
                <a:spcPts val="1200"/>
              </a:spcBef>
              <a:spcAft>
                <a:spcPts val="0"/>
              </a:spcAft>
              <a:buSzPts val="1800"/>
              <a:buNone/>
            </a:pPr>
            <a:r>
              <a:rPr lang="es" sz="1600"/>
              <a:t> </a:t>
            </a:r>
            <a:endParaRPr sz="1600"/>
          </a:p>
          <a:p>
            <a:pPr marL="0" lvl="0" indent="0" algn="l" rtl="0">
              <a:lnSpc>
                <a:spcPct val="115000"/>
              </a:lnSpc>
              <a:spcBef>
                <a:spcPts val="1200"/>
              </a:spcBef>
              <a:spcAft>
                <a:spcPts val="0"/>
              </a:spcAft>
              <a:buSzPts val="1800"/>
              <a:buNone/>
            </a:pPr>
            <a:endParaRPr sz="1600"/>
          </a:p>
          <a:p>
            <a:pPr marL="914400" lvl="0" indent="0" algn="l" rtl="0">
              <a:lnSpc>
                <a:spcPct val="115000"/>
              </a:lnSpc>
              <a:spcBef>
                <a:spcPts val="1200"/>
              </a:spcBef>
              <a:spcAft>
                <a:spcPts val="0"/>
              </a:spcAft>
              <a:buSzPts val="1800"/>
              <a:buNone/>
            </a:pPr>
            <a:endParaRPr sz="1400"/>
          </a:p>
          <a:p>
            <a:pPr marL="914400" lvl="0" indent="0" algn="l" rtl="0">
              <a:lnSpc>
                <a:spcPct val="115000"/>
              </a:lnSpc>
              <a:spcBef>
                <a:spcPts val="1200"/>
              </a:spcBef>
              <a:spcAft>
                <a:spcPts val="0"/>
              </a:spcAft>
              <a:buSzPts val="1800"/>
              <a:buNone/>
            </a:pPr>
            <a:endParaRPr sz="1400"/>
          </a:p>
          <a:p>
            <a:pPr marL="457200" lvl="0" indent="0" algn="l" rtl="0">
              <a:lnSpc>
                <a:spcPct val="115000"/>
              </a:lnSpc>
              <a:spcBef>
                <a:spcPts val="1200"/>
              </a:spcBef>
              <a:spcAft>
                <a:spcPts val="1200"/>
              </a:spcAft>
              <a:buSzPts val="1800"/>
              <a:buNone/>
            </a:pPr>
            <a:endParaRPr sz="1400"/>
          </a:p>
        </p:txBody>
      </p:sp>
      <p:pic>
        <p:nvPicPr>
          <p:cNvPr id="428" name="Google Shape;428;p45"/>
          <p:cNvPicPr preferRelativeResize="0"/>
          <p:nvPr/>
        </p:nvPicPr>
        <p:blipFill rotWithShape="1">
          <a:blip r:embed="rId3">
            <a:alphaModFix/>
          </a:blip>
          <a:srcRect/>
          <a:stretch/>
        </p:blipFill>
        <p:spPr>
          <a:xfrm>
            <a:off x="4713150" y="2126500"/>
            <a:ext cx="2549175" cy="1733450"/>
          </a:xfrm>
          <a:prstGeom prst="rect">
            <a:avLst/>
          </a:prstGeom>
          <a:noFill/>
          <a:ln>
            <a:noFill/>
          </a:ln>
        </p:spPr>
      </p:pic>
      <p:pic>
        <p:nvPicPr>
          <p:cNvPr id="429" name="Google Shape;429;p45"/>
          <p:cNvPicPr preferRelativeResize="0"/>
          <p:nvPr/>
        </p:nvPicPr>
        <p:blipFill rotWithShape="1">
          <a:blip r:embed="rId4">
            <a:alphaModFix/>
          </a:blip>
          <a:srcRect/>
          <a:stretch/>
        </p:blipFill>
        <p:spPr>
          <a:xfrm>
            <a:off x="382700" y="2387504"/>
            <a:ext cx="3992997" cy="16098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46"/>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t>IPC2 - Funciones</a:t>
            </a:r>
            <a:endParaRPr/>
          </a:p>
        </p:txBody>
      </p:sp>
      <p:sp>
        <p:nvSpPr>
          <p:cNvPr id="435" name="Google Shape;435;p46"/>
          <p:cNvSpPr txBox="1">
            <a:spLocks noGrp="1"/>
          </p:cNvSpPr>
          <p:nvPr>
            <p:ph type="body" idx="1"/>
          </p:nvPr>
        </p:nvSpPr>
        <p:spPr>
          <a:xfrm>
            <a:off x="311700" y="1017800"/>
            <a:ext cx="8520600" cy="31584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SzPts val="1800"/>
              <a:buNone/>
            </a:pPr>
            <a:r>
              <a:rPr lang="es" sz="1400"/>
              <a:t>Puede no estar muy claro por qué merece la pena molestarse en dividir un programa en funciones. Existen varias razones:</a:t>
            </a:r>
            <a:endParaRPr sz="1400"/>
          </a:p>
          <a:p>
            <a:pPr marL="0" lvl="0" indent="457200" algn="just" rtl="0">
              <a:lnSpc>
                <a:spcPct val="115000"/>
              </a:lnSpc>
              <a:spcBef>
                <a:spcPts val="1200"/>
              </a:spcBef>
              <a:spcAft>
                <a:spcPts val="0"/>
              </a:spcAft>
              <a:buSzPts val="1800"/>
              <a:buNone/>
            </a:pPr>
            <a:r>
              <a:rPr lang="es" sz="1400"/>
              <a:t>• El crear una función nueva presenta la oportunidad de dar nombre a un grupo de sentencias, lo cual hace al programa más fácil de leer, entender y depurar.</a:t>
            </a:r>
            <a:endParaRPr sz="1400"/>
          </a:p>
          <a:p>
            <a:pPr marL="0" lvl="0" indent="457200" algn="just" rtl="0">
              <a:lnSpc>
                <a:spcPct val="115000"/>
              </a:lnSpc>
              <a:spcBef>
                <a:spcPts val="1200"/>
              </a:spcBef>
              <a:spcAft>
                <a:spcPts val="0"/>
              </a:spcAft>
              <a:buSzPts val="1800"/>
              <a:buNone/>
            </a:pPr>
            <a:r>
              <a:rPr lang="es" sz="1400"/>
              <a:t>• Las funciones pueden hacer un programa más pequeño, al eliminar código repetido. Además, permitiendo realizar cualquier cambio en el futuro, sólo haciendo modificaciones en un único lugar.</a:t>
            </a:r>
            <a:endParaRPr sz="1400"/>
          </a:p>
          <a:p>
            <a:pPr marL="0" lvl="0" indent="457200" algn="just" rtl="0">
              <a:lnSpc>
                <a:spcPct val="115000"/>
              </a:lnSpc>
              <a:spcBef>
                <a:spcPts val="1200"/>
              </a:spcBef>
              <a:spcAft>
                <a:spcPts val="0"/>
              </a:spcAft>
              <a:buSzPts val="1800"/>
              <a:buNone/>
            </a:pPr>
            <a:r>
              <a:rPr lang="es" sz="1400"/>
              <a:t>• Dividir un programa largo en funciones permite depurar las partes de una en una y luego ensamblarlas juntas en una sola pieza.</a:t>
            </a:r>
            <a:endParaRPr sz="1400"/>
          </a:p>
          <a:p>
            <a:pPr marL="0" lvl="0" indent="457200" algn="just" rtl="0">
              <a:lnSpc>
                <a:spcPct val="115000"/>
              </a:lnSpc>
              <a:spcBef>
                <a:spcPts val="1200"/>
              </a:spcBef>
              <a:spcAft>
                <a:spcPts val="1200"/>
              </a:spcAft>
              <a:buSzPts val="1800"/>
              <a:buNone/>
            </a:pPr>
            <a:r>
              <a:rPr lang="es" sz="1400"/>
              <a:t>• Las funciones bien diseñadas a menudo resultan útiles para otros programas. Una vez que están escritas pueden reutilizarse.</a:t>
            </a:r>
            <a:endParaRPr sz="14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47"/>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t>IPC2 - Interación</a:t>
            </a:r>
            <a:endParaRPr/>
          </a:p>
        </p:txBody>
      </p:sp>
      <p:sp>
        <p:nvSpPr>
          <p:cNvPr id="441" name="Google Shape;441;p47"/>
          <p:cNvSpPr txBox="1">
            <a:spLocks noGrp="1"/>
          </p:cNvSpPr>
          <p:nvPr>
            <p:ph type="body" idx="1"/>
          </p:nvPr>
        </p:nvSpPr>
        <p:spPr>
          <a:xfrm>
            <a:off x="311700" y="1017800"/>
            <a:ext cx="3695700" cy="3551100"/>
          </a:xfrm>
          <a:prstGeom prst="rect">
            <a:avLst/>
          </a:prstGeom>
          <a:noFill/>
          <a:ln>
            <a:noFill/>
          </a:ln>
        </p:spPr>
        <p:txBody>
          <a:bodyPr spcFirstLastPara="1" wrap="square" lIns="91425" tIns="91425" rIns="91425" bIns="91425" anchor="t" anchorCtr="0">
            <a:normAutofit/>
          </a:bodyPr>
          <a:lstStyle/>
          <a:p>
            <a:pPr marL="0" lvl="0" indent="0" algn="just" rtl="0">
              <a:lnSpc>
                <a:spcPct val="115000"/>
              </a:lnSpc>
              <a:spcBef>
                <a:spcPts val="0"/>
              </a:spcBef>
              <a:spcAft>
                <a:spcPts val="0"/>
              </a:spcAft>
              <a:buSzPts val="1800"/>
              <a:buNone/>
            </a:pPr>
            <a:r>
              <a:rPr lang="es" sz="1600"/>
              <a:t>Uno de los usos habituales de las sentencias de asignación consiste en realizar una actualización sobre una variable – en la cual el valor nuevo de esa variable depende del antiguo.</a:t>
            </a:r>
            <a:endParaRPr sz="1600"/>
          </a:p>
          <a:p>
            <a:pPr marL="0" lvl="0" indent="0" algn="l" rtl="0">
              <a:lnSpc>
                <a:spcPct val="115000"/>
              </a:lnSpc>
              <a:spcBef>
                <a:spcPts val="1200"/>
              </a:spcBef>
              <a:spcAft>
                <a:spcPts val="0"/>
              </a:spcAft>
              <a:buSzPts val="1800"/>
              <a:buNone/>
            </a:pPr>
            <a:r>
              <a:rPr lang="es" sz="1600"/>
              <a:t> </a:t>
            </a:r>
            <a:endParaRPr sz="1600"/>
          </a:p>
          <a:p>
            <a:pPr marL="0" lvl="0" indent="0" algn="l" rtl="0">
              <a:lnSpc>
                <a:spcPct val="115000"/>
              </a:lnSpc>
              <a:spcBef>
                <a:spcPts val="1200"/>
              </a:spcBef>
              <a:spcAft>
                <a:spcPts val="0"/>
              </a:spcAft>
              <a:buSzPts val="1800"/>
              <a:buNone/>
            </a:pPr>
            <a:endParaRPr sz="1600"/>
          </a:p>
          <a:p>
            <a:pPr marL="914400" lvl="0" indent="0" algn="l" rtl="0">
              <a:lnSpc>
                <a:spcPct val="115000"/>
              </a:lnSpc>
              <a:spcBef>
                <a:spcPts val="1200"/>
              </a:spcBef>
              <a:spcAft>
                <a:spcPts val="0"/>
              </a:spcAft>
              <a:buSzPts val="1800"/>
              <a:buNone/>
            </a:pPr>
            <a:endParaRPr sz="1400"/>
          </a:p>
          <a:p>
            <a:pPr marL="914400" lvl="0" indent="0" algn="l" rtl="0">
              <a:lnSpc>
                <a:spcPct val="115000"/>
              </a:lnSpc>
              <a:spcBef>
                <a:spcPts val="1200"/>
              </a:spcBef>
              <a:spcAft>
                <a:spcPts val="0"/>
              </a:spcAft>
              <a:buSzPts val="1800"/>
              <a:buNone/>
            </a:pPr>
            <a:endParaRPr sz="1400"/>
          </a:p>
          <a:p>
            <a:pPr marL="457200" lvl="0" indent="0" algn="l" rtl="0">
              <a:lnSpc>
                <a:spcPct val="115000"/>
              </a:lnSpc>
              <a:spcBef>
                <a:spcPts val="1200"/>
              </a:spcBef>
              <a:spcAft>
                <a:spcPts val="1200"/>
              </a:spcAft>
              <a:buSzPts val="1800"/>
              <a:buNone/>
            </a:pPr>
            <a:endParaRPr sz="1400"/>
          </a:p>
        </p:txBody>
      </p:sp>
      <p:pic>
        <p:nvPicPr>
          <p:cNvPr id="442" name="Google Shape;442;p47"/>
          <p:cNvPicPr preferRelativeResize="0"/>
          <p:nvPr/>
        </p:nvPicPr>
        <p:blipFill rotWithShape="1">
          <a:blip r:embed="rId3">
            <a:alphaModFix/>
          </a:blip>
          <a:srcRect/>
          <a:stretch/>
        </p:blipFill>
        <p:spPr>
          <a:xfrm>
            <a:off x="1056838" y="2571747"/>
            <a:ext cx="2143125" cy="1285875"/>
          </a:xfrm>
          <a:prstGeom prst="rect">
            <a:avLst/>
          </a:prstGeom>
          <a:noFill/>
          <a:ln>
            <a:noFill/>
          </a:ln>
        </p:spPr>
      </p:pic>
      <p:sp>
        <p:nvSpPr>
          <p:cNvPr id="443" name="Google Shape;443;p47"/>
          <p:cNvSpPr txBox="1">
            <a:spLocks noGrp="1"/>
          </p:cNvSpPr>
          <p:nvPr>
            <p:ph type="subTitle" idx="4294967295"/>
          </p:nvPr>
        </p:nvSpPr>
        <p:spPr>
          <a:xfrm>
            <a:off x="4380025" y="1017800"/>
            <a:ext cx="4005000" cy="3834300"/>
          </a:xfrm>
          <a:prstGeom prst="rect">
            <a:avLst/>
          </a:prstGeom>
          <a:noFill/>
          <a:ln>
            <a:noFill/>
          </a:ln>
        </p:spPr>
        <p:txBody>
          <a:bodyPr spcFirstLastPara="1" wrap="square" lIns="91425" tIns="91425" rIns="91425" bIns="91425" anchor="t" anchorCtr="0">
            <a:normAutofit/>
          </a:bodyPr>
          <a:lstStyle/>
          <a:p>
            <a:pPr marL="0" marR="0" lvl="0" indent="0" algn="l" rtl="0">
              <a:lnSpc>
                <a:spcPct val="115000"/>
              </a:lnSpc>
              <a:spcBef>
                <a:spcPts val="0"/>
              </a:spcBef>
              <a:spcAft>
                <a:spcPts val="0"/>
              </a:spcAft>
              <a:buClr>
                <a:schemeClr val="dk2"/>
              </a:buClr>
              <a:buSzPts val="1800"/>
              <a:buFont typeface="Roboto"/>
              <a:buNone/>
            </a:pPr>
            <a:r>
              <a:rPr lang="es" sz="1600" b="0" i="0" u="none" strike="noStrike" cap="none">
                <a:solidFill>
                  <a:schemeClr val="dk2"/>
                </a:solidFill>
                <a:latin typeface="Roboto"/>
                <a:ea typeface="Roboto"/>
                <a:cs typeface="Roboto"/>
                <a:sym typeface="Roboto"/>
              </a:rPr>
              <a:t>A veces no se sabe si hay que terminar un bucle hasta que se ha recorrido la mitad del cuerpo del mismo. En ese caso se puede crear un bucle infinito a propósito y usar la sentencia break para salir fuera de él cuando se desee.</a:t>
            </a:r>
            <a:endParaRPr sz="1600" b="0" i="0" u="none" strike="noStrike" cap="none">
              <a:solidFill>
                <a:schemeClr val="dk2"/>
              </a:solidFill>
              <a:latin typeface="Roboto"/>
              <a:ea typeface="Roboto"/>
              <a:cs typeface="Roboto"/>
              <a:sym typeface="Roboto"/>
            </a:endParaRPr>
          </a:p>
          <a:p>
            <a:pPr marL="0" marR="0" lvl="0" indent="0" algn="l" rtl="0">
              <a:lnSpc>
                <a:spcPct val="115000"/>
              </a:lnSpc>
              <a:spcBef>
                <a:spcPts val="1200"/>
              </a:spcBef>
              <a:spcAft>
                <a:spcPts val="0"/>
              </a:spcAft>
              <a:buClr>
                <a:schemeClr val="dk2"/>
              </a:buClr>
              <a:buSzPts val="1800"/>
              <a:buFont typeface="Roboto"/>
              <a:buNone/>
            </a:pPr>
            <a:r>
              <a:rPr lang="es" sz="1600" b="0" i="0" u="none" strike="noStrike" cap="none">
                <a:solidFill>
                  <a:schemeClr val="dk2"/>
                </a:solidFill>
                <a:latin typeface="Roboto"/>
                <a:ea typeface="Roboto"/>
                <a:cs typeface="Roboto"/>
                <a:sym typeface="Roboto"/>
              </a:rPr>
              <a:t> </a:t>
            </a:r>
            <a:endParaRPr sz="1600" b="0" i="0" u="none" strike="noStrike" cap="none">
              <a:solidFill>
                <a:schemeClr val="dk2"/>
              </a:solidFill>
              <a:latin typeface="Roboto"/>
              <a:ea typeface="Roboto"/>
              <a:cs typeface="Roboto"/>
              <a:sym typeface="Roboto"/>
            </a:endParaRPr>
          </a:p>
          <a:p>
            <a:pPr marL="0" marR="0" lvl="0" indent="0" algn="l" rtl="0">
              <a:lnSpc>
                <a:spcPct val="115000"/>
              </a:lnSpc>
              <a:spcBef>
                <a:spcPts val="1200"/>
              </a:spcBef>
              <a:spcAft>
                <a:spcPts val="0"/>
              </a:spcAft>
              <a:buClr>
                <a:schemeClr val="dk2"/>
              </a:buClr>
              <a:buSzPts val="1800"/>
              <a:buFont typeface="Roboto"/>
              <a:buNone/>
            </a:pPr>
            <a:endParaRPr sz="1600" b="0" i="0" u="none" strike="noStrike" cap="none">
              <a:solidFill>
                <a:schemeClr val="dk2"/>
              </a:solidFill>
              <a:latin typeface="Roboto"/>
              <a:ea typeface="Roboto"/>
              <a:cs typeface="Roboto"/>
              <a:sym typeface="Roboto"/>
            </a:endParaRPr>
          </a:p>
          <a:p>
            <a:pPr marL="914400" marR="0" lvl="0" indent="0" algn="l" rtl="0">
              <a:lnSpc>
                <a:spcPct val="115000"/>
              </a:lnSpc>
              <a:spcBef>
                <a:spcPts val="1200"/>
              </a:spcBef>
              <a:spcAft>
                <a:spcPts val="0"/>
              </a:spcAft>
              <a:buClr>
                <a:schemeClr val="dk2"/>
              </a:buClr>
              <a:buSzPts val="1800"/>
              <a:buFont typeface="Roboto"/>
              <a:buNone/>
            </a:pPr>
            <a:endParaRPr sz="1400" b="0" i="0" u="none" strike="noStrike" cap="none">
              <a:solidFill>
                <a:schemeClr val="dk2"/>
              </a:solidFill>
              <a:latin typeface="Roboto"/>
              <a:ea typeface="Roboto"/>
              <a:cs typeface="Roboto"/>
              <a:sym typeface="Roboto"/>
            </a:endParaRPr>
          </a:p>
          <a:p>
            <a:pPr marL="914400" marR="0" lvl="0" indent="0" algn="l" rtl="0">
              <a:lnSpc>
                <a:spcPct val="115000"/>
              </a:lnSpc>
              <a:spcBef>
                <a:spcPts val="1200"/>
              </a:spcBef>
              <a:spcAft>
                <a:spcPts val="0"/>
              </a:spcAft>
              <a:buClr>
                <a:schemeClr val="dk2"/>
              </a:buClr>
              <a:buSzPts val="1800"/>
              <a:buFont typeface="Roboto"/>
              <a:buNone/>
            </a:pPr>
            <a:endParaRPr sz="1400" b="0" i="0" u="none" strike="noStrike" cap="none">
              <a:solidFill>
                <a:schemeClr val="dk2"/>
              </a:solidFill>
              <a:latin typeface="Roboto"/>
              <a:ea typeface="Roboto"/>
              <a:cs typeface="Roboto"/>
              <a:sym typeface="Roboto"/>
            </a:endParaRPr>
          </a:p>
          <a:p>
            <a:pPr marL="457200" marR="0" lvl="0" indent="0" algn="l" rtl="0">
              <a:lnSpc>
                <a:spcPct val="115000"/>
              </a:lnSpc>
              <a:spcBef>
                <a:spcPts val="1200"/>
              </a:spcBef>
              <a:spcAft>
                <a:spcPts val="1200"/>
              </a:spcAft>
              <a:buClr>
                <a:schemeClr val="dk2"/>
              </a:buClr>
              <a:buSzPts val="1800"/>
              <a:buFont typeface="Roboto"/>
              <a:buNone/>
            </a:pPr>
            <a:endParaRPr sz="1400" b="0" i="0" u="none" strike="noStrike" cap="none">
              <a:solidFill>
                <a:schemeClr val="dk2"/>
              </a:solidFill>
              <a:latin typeface="Roboto"/>
              <a:ea typeface="Roboto"/>
              <a:cs typeface="Roboto"/>
              <a:sym typeface="Roboto"/>
            </a:endParaRPr>
          </a:p>
        </p:txBody>
      </p:sp>
      <p:pic>
        <p:nvPicPr>
          <p:cNvPr id="444" name="Google Shape;444;p47"/>
          <p:cNvPicPr preferRelativeResize="0"/>
          <p:nvPr/>
        </p:nvPicPr>
        <p:blipFill rotWithShape="1">
          <a:blip r:embed="rId4">
            <a:alphaModFix/>
          </a:blip>
          <a:srcRect/>
          <a:stretch/>
        </p:blipFill>
        <p:spPr>
          <a:xfrm>
            <a:off x="4380025" y="2687625"/>
            <a:ext cx="2514600" cy="14287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8"/>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t>IPC2 - Interación</a:t>
            </a:r>
            <a:endParaRPr/>
          </a:p>
        </p:txBody>
      </p:sp>
      <p:sp>
        <p:nvSpPr>
          <p:cNvPr id="450" name="Google Shape;450;p48"/>
          <p:cNvSpPr txBox="1">
            <a:spLocks noGrp="1"/>
          </p:cNvSpPr>
          <p:nvPr>
            <p:ph type="body" idx="1"/>
          </p:nvPr>
        </p:nvSpPr>
        <p:spPr>
          <a:xfrm>
            <a:off x="311700" y="1017800"/>
            <a:ext cx="4005000" cy="3551100"/>
          </a:xfrm>
          <a:prstGeom prst="rect">
            <a:avLst/>
          </a:prstGeom>
          <a:noFill/>
          <a:ln>
            <a:noFill/>
          </a:ln>
        </p:spPr>
        <p:txBody>
          <a:bodyPr spcFirstLastPara="1" wrap="square" lIns="91425" tIns="91425" rIns="91425" bIns="91425" anchor="t" anchorCtr="0">
            <a:normAutofit/>
          </a:bodyPr>
          <a:lstStyle/>
          <a:p>
            <a:pPr marL="0" lvl="0" indent="0" algn="just" rtl="0">
              <a:lnSpc>
                <a:spcPct val="115000"/>
              </a:lnSpc>
              <a:spcBef>
                <a:spcPts val="0"/>
              </a:spcBef>
              <a:spcAft>
                <a:spcPts val="0"/>
              </a:spcAft>
              <a:buSzPts val="1800"/>
              <a:buNone/>
            </a:pPr>
            <a:r>
              <a:rPr lang="es" sz="1600"/>
              <a:t>Algunas veces, estando dentro de un bucle se necesita terminar con la iteración actual y saltar a la siguiente de forma inmediata. En ese caso se puede utilizar la sentencia continue para pasar a la siguiente iteración sin terminar la ejecución del cuerpo del bucle para la actual.</a:t>
            </a:r>
            <a:endParaRPr sz="1600"/>
          </a:p>
          <a:p>
            <a:pPr marL="0" lvl="0" indent="0" algn="l" rtl="0">
              <a:lnSpc>
                <a:spcPct val="115000"/>
              </a:lnSpc>
              <a:spcBef>
                <a:spcPts val="1200"/>
              </a:spcBef>
              <a:spcAft>
                <a:spcPts val="0"/>
              </a:spcAft>
              <a:buSzPts val="1800"/>
              <a:buNone/>
            </a:pPr>
            <a:endParaRPr sz="1600"/>
          </a:p>
          <a:p>
            <a:pPr marL="914400" lvl="0" indent="0" algn="l" rtl="0">
              <a:lnSpc>
                <a:spcPct val="115000"/>
              </a:lnSpc>
              <a:spcBef>
                <a:spcPts val="1200"/>
              </a:spcBef>
              <a:spcAft>
                <a:spcPts val="0"/>
              </a:spcAft>
              <a:buSzPts val="1800"/>
              <a:buNone/>
            </a:pPr>
            <a:endParaRPr sz="1400"/>
          </a:p>
          <a:p>
            <a:pPr marL="914400" lvl="0" indent="0" algn="l" rtl="0">
              <a:lnSpc>
                <a:spcPct val="115000"/>
              </a:lnSpc>
              <a:spcBef>
                <a:spcPts val="1200"/>
              </a:spcBef>
              <a:spcAft>
                <a:spcPts val="0"/>
              </a:spcAft>
              <a:buSzPts val="1800"/>
              <a:buNone/>
            </a:pPr>
            <a:endParaRPr sz="1400"/>
          </a:p>
          <a:p>
            <a:pPr marL="457200" lvl="0" indent="0" algn="l" rtl="0">
              <a:lnSpc>
                <a:spcPct val="115000"/>
              </a:lnSpc>
              <a:spcBef>
                <a:spcPts val="1200"/>
              </a:spcBef>
              <a:spcAft>
                <a:spcPts val="1200"/>
              </a:spcAft>
              <a:buSzPts val="1800"/>
              <a:buNone/>
            </a:pPr>
            <a:endParaRPr sz="1400"/>
          </a:p>
        </p:txBody>
      </p:sp>
      <p:sp>
        <p:nvSpPr>
          <p:cNvPr id="451" name="Google Shape;451;p48"/>
          <p:cNvSpPr txBox="1">
            <a:spLocks noGrp="1"/>
          </p:cNvSpPr>
          <p:nvPr>
            <p:ph type="subTitle" idx="4294967295"/>
          </p:nvPr>
        </p:nvSpPr>
        <p:spPr>
          <a:xfrm>
            <a:off x="4380013" y="942625"/>
            <a:ext cx="4005000" cy="3909600"/>
          </a:xfrm>
          <a:prstGeom prst="rect">
            <a:avLst/>
          </a:prstGeom>
          <a:noFill/>
          <a:ln>
            <a:noFill/>
          </a:ln>
        </p:spPr>
        <p:txBody>
          <a:bodyPr spcFirstLastPara="1" wrap="square" lIns="91425" tIns="91425" rIns="91425" bIns="91425" anchor="t" anchorCtr="0">
            <a:normAutofit/>
          </a:bodyPr>
          <a:lstStyle/>
          <a:p>
            <a:pPr marL="0" marR="0" lvl="0" indent="0" algn="just" rtl="0">
              <a:lnSpc>
                <a:spcPct val="115000"/>
              </a:lnSpc>
              <a:spcBef>
                <a:spcPts val="0"/>
              </a:spcBef>
              <a:spcAft>
                <a:spcPts val="0"/>
              </a:spcAft>
              <a:buClr>
                <a:schemeClr val="dk2"/>
              </a:buClr>
              <a:buSzPts val="1800"/>
              <a:buFont typeface="Roboto"/>
              <a:buNone/>
            </a:pPr>
            <a:r>
              <a:rPr lang="es" sz="1600" b="0" i="0" u="none" strike="noStrike" cap="none">
                <a:solidFill>
                  <a:schemeClr val="dk2"/>
                </a:solidFill>
                <a:latin typeface="Roboto"/>
                <a:ea typeface="Roboto"/>
                <a:cs typeface="Roboto"/>
                <a:sym typeface="Roboto"/>
              </a:rPr>
              <a:t>También se puede repetir un bucle a través de un conjunto de cosas, como una lista de palabras, las líneas de un archivo, o una lista de números.</a:t>
            </a:r>
            <a:endParaRPr sz="1600" b="0" i="0" u="none" strike="noStrike" cap="none">
              <a:solidFill>
                <a:schemeClr val="dk2"/>
              </a:solidFill>
              <a:latin typeface="Roboto"/>
              <a:ea typeface="Roboto"/>
              <a:cs typeface="Roboto"/>
              <a:sym typeface="Roboto"/>
            </a:endParaRPr>
          </a:p>
          <a:p>
            <a:pPr marL="0" marR="0" lvl="0" indent="0" algn="l" rtl="0">
              <a:lnSpc>
                <a:spcPct val="115000"/>
              </a:lnSpc>
              <a:spcBef>
                <a:spcPts val="1200"/>
              </a:spcBef>
              <a:spcAft>
                <a:spcPts val="0"/>
              </a:spcAft>
              <a:buClr>
                <a:schemeClr val="dk2"/>
              </a:buClr>
              <a:buSzPts val="1800"/>
              <a:buFont typeface="Roboto"/>
              <a:buNone/>
            </a:pPr>
            <a:endParaRPr sz="1600" b="0" i="0" u="none" strike="noStrike" cap="none">
              <a:solidFill>
                <a:schemeClr val="dk2"/>
              </a:solidFill>
              <a:latin typeface="Roboto"/>
              <a:ea typeface="Roboto"/>
              <a:cs typeface="Roboto"/>
              <a:sym typeface="Roboto"/>
            </a:endParaRPr>
          </a:p>
          <a:p>
            <a:pPr marL="914400" marR="0" lvl="0" indent="0" algn="l" rtl="0">
              <a:lnSpc>
                <a:spcPct val="115000"/>
              </a:lnSpc>
              <a:spcBef>
                <a:spcPts val="1200"/>
              </a:spcBef>
              <a:spcAft>
                <a:spcPts val="0"/>
              </a:spcAft>
              <a:buClr>
                <a:schemeClr val="dk2"/>
              </a:buClr>
              <a:buSzPts val="1800"/>
              <a:buFont typeface="Roboto"/>
              <a:buNone/>
            </a:pPr>
            <a:endParaRPr sz="1400" b="0" i="0" u="none" strike="noStrike" cap="none">
              <a:solidFill>
                <a:schemeClr val="dk2"/>
              </a:solidFill>
              <a:latin typeface="Roboto"/>
              <a:ea typeface="Roboto"/>
              <a:cs typeface="Roboto"/>
              <a:sym typeface="Roboto"/>
            </a:endParaRPr>
          </a:p>
          <a:p>
            <a:pPr marL="914400" marR="0" lvl="0" indent="0" algn="l" rtl="0">
              <a:lnSpc>
                <a:spcPct val="115000"/>
              </a:lnSpc>
              <a:spcBef>
                <a:spcPts val="1200"/>
              </a:spcBef>
              <a:spcAft>
                <a:spcPts val="0"/>
              </a:spcAft>
              <a:buClr>
                <a:schemeClr val="dk2"/>
              </a:buClr>
              <a:buSzPts val="1800"/>
              <a:buFont typeface="Roboto"/>
              <a:buNone/>
            </a:pPr>
            <a:endParaRPr sz="1400" b="0" i="0" u="none" strike="noStrike" cap="none">
              <a:solidFill>
                <a:schemeClr val="dk2"/>
              </a:solidFill>
              <a:latin typeface="Roboto"/>
              <a:ea typeface="Roboto"/>
              <a:cs typeface="Roboto"/>
              <a:sym typeface="Roboto"/>
            </a:endParaRPr>
          </a:p>
          <a:p>
            <a:pPr marL="457200" marR="0" lvl="0" indent="0" algn="l" rtl="0">
              <a:lnSpc>
                <a:spcPct val="115000"/>
              </a:lnSpc>
              <a:spcBef>
                <a:spcPts val="1200"/>
              </a:spcBef>
              <a:spcAft>
                <a:spcPts val="1200"/>
              </a:spcAft>
              <a:buClr>
                <a:schemeClr val="dk2"/>
              </a:buClr>
              <a:buSzPts val="1800"/>
              <a:buFont typeface="Roboto"/>
              <a:buNone/>
            </a:pPr>
            <a:endParaRPr sz="1400" b="0" i="0" u="none" strike="noStrike" cap="none">
              <a:solidFill>
                <a:schemeClr val="dk2"/>
              </a:solidFill>
              <a:latin typeface="Roboto"/>
              <a:ea typeface="Roboto"/>
              <a:cs typeface="Roboto"/>
              <a:sym typeface="Roboto"/>
            </a:endParaRPr>
          </a:p>
        </p:txBody>
      </p:sp>
      <p:pic>
        <p:nvPicPr>
          <p:cNvPr id="452" name="Google Shape;452;p48"/>
          <p:cNvPicPr preferRelativeResize="0"/>
          <p:nvPr/>
        </p:nvPicPr>
        <p:blipFill rotWithShape="1">
          <a:blip r:embed="rId3">
            <a:alphaModFix/>
          </a:blip>
          <a:srcRect/>
          <a:stretch/>
        </p:blipFill>
        <p:spPr>
          <a:xfrm>
            <a:off x="1147500" y="2827150"/>
            <a:ext cx="2514600" cy="1905000"/>
          </a:xfrm>
          <a:prstGeom prst="rect">
            <a:avLst/>
          </a:prstGeom>
          <a:noFill/>
          <a:ln>
            <a:noFill/>
          </a:ln>
        </p:spPr>
      </p:pic>
      <p:pic>
        <p:nvPicPr>
          <p:cNvPr id="453" name="Google Shape;453;p48"/>
          <p:cNvPicPr preferRelativeResize="0"/>
          <p:nvPr/>
        </p:nvPicPr>
        <p:blipFill rotWithShape="1">
          <a:blip r:embed="rId4">
            <a:alphaModFix/>
          </a:blip>
          <a:srcRect/>
          <a:stretch/>
        </p:blipFill>
        <p:spPr>
          <a:xfrm>
            <a:off x="4501338" y="2489363"/>
            <a:ext cx="3762375" cy="10191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9"/>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t>IPC2 - Interación</a:t>
            </a:r>
            <a:endParaRPr/>
          </a:p>
        </p:txBody>
      </p:sp>
      <p:sp>
        <p:nvSpPr>
          <p:cNvPr id="459" name="Google Shape;459;p49"/>
          <p:cNvSpPr txBox="1">
            <a:spLocks noGrp="1"/>
          </p:cNvSpPr>
          <p:nvPr>
            <p:ph type="body" idx="1"/>
          </p:nvPr>
        </p:nvSpPr>
        <p:spPr>
          <a:xfrm>
            <a:off x="311700" y="1017800"/>
            <a:ext cx="8520600" cy="3551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s" sz="1600"/>
              <a:t>Para entender mejor el funcionamiento de los bucles y las interacciones que suceden en ellos se presenta el siguiente ejemplo</a:t>
            </a:r>
            <a:endParaRPr sz="1600"/>
          </a:p>
          <a:p>
            <a:pPr marL="0" lvl="0" indent="0" algn="l" rtl="0">
              <a:lnSpc>
                <a:spcPct val="115000"/>
              </a:lnSpc>
              <a:spcBef>
                <a:spcPts val="1200"/>
              </a:spcBef>
              <a:spcAft>
                <a:spcPts val="0"/>
              </a:spcAft>
              <a:buSzPts val="1800"/>
              <a:buNone/>
            </a:pPr>
            <a:endParaRPr sz="1600"/>
          </a:p>
          <a:p>
            <a:pPr marL="0" lvl="0" indent="0" algn="l" rtl="0">
              <a:lnSpc>
                <a:spcPct val="115000"/>
              </a:lnSpc>
              <a:spcBef>
                <a:spcPts val="1200"/>
              </a:spcBef>
              <a:spcAft>
                <a:spcPts val="0"/>
              </a:spcAft>
              <a:buSzPts val="1800"/>
              <a:buNone/>
            </a:pPr>
            <a:r>
              <a:rPr lang="es" sz="1600"/>
              <a:t> </a:t>
            </a:r>
            <a:endParaRPr sz="1600"/>
          </a:p>
          <a:p>
            <a:pPr marL="0" lvl="0" indent="0" algn="l" rtl="0">
              <a:lnSpc>
                <a:spcPct val="115000"/>
              </a:lnSpc>
              <a:spcBef>
                <a:spcPts val="1200"/>
              </a:spcBef>
              <a:spcAft>
                <a:spcPts val="0"/>
              </a:spcAft>
              <a:buSzPts val="1800"/>
              <a:buNone/>
            </a:pPr>
            <a:endParaRPr sz="1600"/>
          </a:p>
          <a:p>
            <a:pPr marL="914400" lvl="0" indent="0" algn="l" rtl="0">
              <a:lnSpc>
                <a:spcPct val="115000"/>
              </a:lnSpc>
              <a:spcBef>
                <a:spcPts val="1200"/>
              </a:spcBef>
              <a:spcAft>
                <a:spcPts val="0"/>
              </a:spcAft>
              <a:buSzPts val="1800"/>
              <a:buNone/>
            </a:pPr>
            <a:endParaRPr sz="1400"/>
          </a:p>
          <a:p>
            <a:pPr marL="914400" lvl="0" indent="0" algn="l" rtl="0">
              <a:lnSpc>
                <a:spcPct val="115000"/>
              </a:lnSpc>
              <a:spcBef>
                <a:spcPts val="1200"/>
              </a:spcBef>
              <a:spcAft>
                <a:spcPts val="0"/>
              </a:spcAft>
              <a:buSzPts val="1800"/>
              <a:buNone/>
            </a:pPr>
            <a:endParaRPr sz="1400"/>
          </a:p>
          <a:p>
            <a:pPr marL="457200" lvl="0" indent="0" algn="l" rtl="0">
              <a:lnSpc>
                <a:spcPct val="115000"/>
              </a:lnSpc>
              <a:spcBef>
                <a:spcPts val="1200"/>
              </a:spcBef>
              <a:spcAft>
                <a:spcPts val="1200"/>
              </a:spcAft>
              <a:buSzPts val="1800"/>
              <a:buNone/>
            </a:pPr>
            <a:endParaRPr sz="1400"/>
          </a:p>
        </p:txBody>
      </p:sp>
      <p:sp>
        <p:nvSpPr>
          <p:cNvPr id="460" name="Google Shape;460;p49"/>
          <p:cNvSpPr txBox="1">
            <a:spLocks noGrp="1"/>
          </p:cNvSpPr>
          <p:nvPr>
            <p:ph type="subTitle" idx="4294967295"/>
          </p:nvPr>
        </p:nvSpPr>
        <p:spPr>
          <a:xfrm>
            <a:off x="4502850" y="1960500"/>
            <a:ext cx="4005000" cy="2477100"/>
          </a:xfrm>
          <a:prstGeom prst="rect">
            <a:avLst/>
          </a:prstGeom>
          <a:noFill/>
          <a:ln>
            <a:noFill/>
          </a:ln>
        </p:spPr>
        <p:txBody>
          <a:bodyPr spcFirstLastPara="1" wrap="square" lIns="91425" tIns="91425" rIns="91425" bIns="91425" anchor="t" anchorCtr="0">
            <a:normAutofit/>
          </a:bodyPr>
          <a:lstStyle/>
          <a:p>
            <a:pPr marL="0" marR="0" lvl="0" indent="0" algn="l" rtl="0">
              <a:lnSpc>
                <a:spcPct val="115000"/>
              </a:lnSpc>
              <a:spcBef>
                <a:spcPts val="0"/>
              </a:spcBef>
              <a:spcAft>
                <a:spcPts val="0"/>
              </a:spcAft>
              <a:buClr>
                <a:schemeClr val="dk2"/>
              </a:buClr>
              <a:buSzPts val="1800"/>
              <a:buFont typeface="Roboto"/>
              <a:buNone/>
            </a:pPr>
            <a:r>
              <a:rPr lang="es" sz="1600" b="0" i="0" u="none" strike="noStrike" cap="none">
                <a:solidFill>
                  <a:schemeClr val="dk2"/>
                </a:solidFill>
                <a:latin typeface="Roboto"/>
                <a:ea typeface="Roboto"/>
                <a:cs typeface="Roboto"/>
                <a:sym typeface="Roboto"/>
              </a:rPr>
              <a:t>Este ejemplo presenta como durante la ejecución el programa interactúa con las variables mayor y la lista valor para lograr encontrar el número de mayor valor en la lista.</a:t>
            </a:r>
            <a:endParaRPr sz="1400" b="0" i="0" u="none" strike="noStrike" cap="none">
              <a:solidFill>
                <a:schemeClr val="dk2"/>
              </a:solidFill>
              <a:latin typeface="Roboto"/>
              <a:ea typeface="Roboto"/>
              <a:cs typeface="Roboto"/>
              <a:sym typeface="Roboto"/>
            </a:endParaRPr>
          </a:p>
          <a:p>
            <a:pPr marL="457200" marR="0" lvl="0" indent="0" algn="l" rtl="0">
              <a:lnSpc>
                <a:spcPct val="115000"/>
              </a:lnSpc>
              <a:spcBef>
                <a:spcPts val="1200"/>
              </a:spcBef>
              <a:spcAft>
                <a:spcPts val="1200"/>
              </a:spcAft>
              <a:buClr>
                <a:schemeClr val="dk2"/>
              </a:buClr>
              <a:buSzPts val="1800"/>
              <a:buFont typeface="Roboto"/>
              <a:buNone/>
            </a:pPr>
            <a:endParaRPr sz="1400" b="0" i="0" u="none" strike="noStrike" cap="none">
              <a:solidFill>
                <a:schemeClr val="dk2"/>
              </a:solidFill>
              <a:latin typeface="Roboto"/>
              <a:ea typeface="Roboto"/>
              <a:cs typeface="Roboto"/>
              <a:sym typeface="Roboto"/>
            </a:endParaRPr>
          </a:p>
        </p:txBody>
      </p:sp>
      <p:pic>
        <p:nvPicPr>
          <p:cNvPr id="461" name="Google Shape;461;p49"/>
          <p:cNvPicPr preferRelativeResize="0"/>
          <p:nvPr/>
        </p:nvPicPr>
        <p:blipFill rotWithShape="1">
          <a:blip r:embed="rId3">
            <a:alphaModFix/>
          </a:blip>
          <a:srcRect/>
          <a:stretch/>
        </p:blipFill>
        <p:spPr>
          <a:xfrm>
            <a:off x="432013" y="2046875"/>
            <a:ext cx="3990975" cy="17049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0"/>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t>IPC2 - Strings</a:t>
            </a:r>
            <a:endParaRPr/>
          </a:p>
        </p:txBody>
      </p:sp>
      <p:sp>
        <p:nvSpPr>
          <p:cNvPr id="467" name="Google Shape;467;p50"/>
          <p:cNvSpPr txBox="1">
            <a:spLocks noGrp="1"/>
          </p:cNvSpPr>
          <p:nvPr>
            <p:ph type="body" idx="1"/>
          </p:nvPr>
        </p:nvSpPr>
        <p:spPr>
          <a:xfrm>
            <a:off x="311700" y="1017800"/>
            <a:ext cx="4260300" cy="3551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s" sz="1600"/>
              <a:t>Una cadena es una secuencia de caracteres. Se puede acceder a los caracteres de uno en uno con el operador corchete:</a:t>
            </a:r>
            <a:endParaRPr sz="1600"/>
          </a:p>
          <a:p>
            <a:pPr marL="0" lvl="0" indent="0" algn="l" rtl="0">
              <a:lnSpc>
                <a:spcPct val="115000"/>
              </a:lnSpc>
              <a:spcBef>
                <a:spcPts val="1200"/>
              </a:spcBef>
              <a:spcAft>
                <a:spcPts val="0"/>
              </a:spcAft>
              <a:buSzPts val="1800"/>
              <a:buNone/>
            </a:pPr>
            <a:endParaRPr sz="1600"/>
          </a:p>
          <a:p>
            <a:pPr marL="0" lvl="0" indent="0" algn="l" rtl="0">
              <a:lnSpc>
                <a:spcPct val="115000"/>
              </a:lnSpc>
              <a:spcBef>
                <a:spcPts val="1200"/>
              </a:spcBef>
              <a:spcAft>
                <a:spcPts val="0"/>
              </a:spcAft>
              <a:buSzPts val="1800"/>
              <a:buNone/>
            </a:pPr>
            <a:r>
              <a:rPr lang="es" sz="1600"/>
              <a:t> </a:t>
            </a:r>
            <a:endParaRPr sz="1600"/>
          </a:p>
          <a:p>
            <a:pPr marL="0" lvl="0" indent="0" algn="l" rtl="0">
              <a:lnSpc>
                <a:spcPct val="115000"/>
              </a:lnSpc>
              <a:spcBef>
                <a:spcPts val="1200"/>
              </a:spcBef>
              <a:spcAft>
                <a:spcPts val="0"/>
              </a:spcAft>
              <a:buSzPts val="1800"/>
              <a:buNone/>
            </a:pPr>
            <a:endParaRPr sz="1600"/>
          </a:p>
          <a:p>
            <a:pPr marL="914400" lvl="0" indent="0" algn="l" rtl="0">
              <a:lnSpc>
                <a:spcPct val="115000"/>
              </a:lnSpc>
              <a:spcBef>
                <a:spcPts val="1200"/>
              </a:spcBef>
              <a:spcAft>
                <a:spcPts val="0"/>
              </a:spcAft>
              <a:buSzPts val="1800"/>
              <a:buNone/>
            </a:pPr>
            <a:endParaRPr sz="1400"/>
          </a:p>
          <a:p>
            <a:pPr marL="914400" lvl="0" indent="0" algn="l" rtl="0">
              <a:lnSpc>
                <a:spcPct val="115000"/>
              </a:lnSpc>
              <a:spcBef>
                <a:spcPts val="1200"/>
              </a:spcBef>
              <a:spcAft>
                <a:spcPts val="0"/>
              </a:spcAft>
              <a:buSzPts val="1800"/>
              <a:buNone/>
            </a:pPr>
            <a:endParaRPr sz="1400"/>
          </a:p>
          <a:p>
            <a:pPr marL="457200" lvl="0" indent="0" algn="l" rtl="0">
              <a:lnSpc>
                <a:spcPct val="115000"/>
              </a:lnSpc>
              <a:spcBef>
                <a:spcPts val="1200"/>
              </a:spcBef>
              <a:spcAft>
                <a:spcPts val="1200"/>
              </a:spcAft>
              <a:buSzPts val="1800"/>
              <a:buNone/>
            </a:pPr>
            <a:endParaRPr sz="1400"/>
          </a:p>
        </p:txBody>
      </p:sp>
      <p:pic>
        <p:nvPicPr>
          <p:cNvPr id="468" name="Google Shape;468;p50"/>
          <p:cNvPicPr preferRelativeResize="0"/>
          <p:nvPr/>
        </p:nvPicPr>
        <p:blipFill rotWithShape="1">
          <a:blip r:embed="rId3">
            <a:alphaModFix/>
          </a:blip>
          <a:srcRect/>
          <a:stretch/>
        </p:blipFill>
        <p:spPr>
          <a:xfrm>
            <a:off x="894288" y="3264826"/>
            <a:ext cx="3095133" cy="839125"/>
          </a:xfrm>
          <a:prstGeom prst="rect">
            <a:avLst/>
          </a:prstGeom>
          <a:noFill/>
          <a:ln>
            <a:noFill/>
          </a:ln>
        </p:spPr>
      </p:pic>
      <p:sp>
        <p:nvSpPr>
          <p:cNvPr id="469" name="Google Shape;469;p50"/>
          <p:cNvSpPr txBox="1">
            <a:spLocks noGrp="1"/>
          </p:cNvSpPr>
          <p:nvPr>
            <p:ph type="subTitle" idx="4294967295"/>
          </p:nvPr>
        </p:nvSpPr>
        <p:spPr>
          <a:xfrm>
            <a:off x="4693275" y="942625"/>
            <a:ext cx="4194300" cy="3909600"/>
          </a:xfrm>
          <a:prstGeom prst="rect">
            <a:avLst/>
          </a:prstGeom>
          <a:noFill/>
          <a:ln>
            <a:noFill/>
          </a:ln>
        </p:spPr>
        <p:txBody>
          <a:bodyPr spcFirstLastPara="1" wrap="square" lIns="91425" tIns="91425" rIns="91425" bIns="91425" anchor="t" anchorCtr="0">
            <a:normAutofit/>
          </a:bodyPr>
          <a:lstStyle/>
          <a:p>
            <a:pPr marL="0" marR="0" lvl="0" indent="0" algn="just" rtl="0">
              <a:lnSpc>
                <a:spcPct val="115000"/>
              </a:lnSpc>
              <a:spcBef>
                <a:spcPts val="0"/>
              </a:spcBef>
              <a:spcAft>
                <a:spcPts val="0"/>
              </a:spcAft>
              <a:buClr>
                <a:schemeClr val="dk2"/>
              </a:buClr>
              <a:buSzPts val="1800"/>
              <a:buFont typeface="Roboto"/>
              <a:buNone/>
            </a:pPr>
            <a:r>
              <a:rPr lang="es" sz="1600" b="0" i="0" u="none" strike="noStrike" cap="none">
                <a:solidFill>
                  <a:schemeClr val="dk2"/>
                </a:solidFill>
                <a:latin typeface="Roboto"/>
                <a:ea typeface="Roboto"/>
                <a:cs typeface="Roboto"/>
                <a:sym typeface="Roboto"/>
              </a:rPr>
              <a:t>Manejar un texto como una lista de caracteres es bastante útil en la programación, por esto python interpreta un valor string como una lista de caracteres, lo cual se demuestra con el siguiente ejemplo:</a:t>
            </a:r>
            <a:endParaRPr sz="1600" b="0" i="0" u="none" strike="noStrike" cap="none">
              <a:solidFill>
                <a:schemeClr val="dk2"/>
              </a:solidFill>
              <a:latin typeface="Roboto"/>
              <a:ea typeface="Roboto"/>
              <a:cs typeface="Roboto"/>
              <a:sym typeface="Roboto"/>
            </a:endParaRPr>
          </a:p>
          <a:p>
            <a:pPr marL="0" marR="0" lvl="0" indent="0" algn="l" rtl="0">
              <a:lnSpc>
                <a:spcPct val="115000"/>
              </a:lnSpc>
              <a:spcBef>
                <a:spcPts val="1200"/>
              </a:spcBef>
              <a:spcAft>
                <a:spcPts val="0"/>
              </a:spcAft>
              <a:buClr>
                <a:schemeClr val="dk2"/>
              </a:buClr>
              <a:buSzPts val="1800"/>
              <a:buFont typeface="Roboto"/>
              <a:buNone/>
            </a:pPr>
            <a:endParaRPr sz="1600" b="0" i="0" u="none" strike="noStrike" cap="none">
              <a:solidFill>
                <a:schemeClr val="dk2"/>
              </a:solidFill>
              <a:latin typeface="Roboto"/>
              <a:ea typeface="Roboto"/>
              <a:cs typeface="Roboto"/>
              <a:sym typeface="Roboto"/>
            </a:endParaRPr>
          </a:p>
          <a:p>
            <a:pPr marL="0" marR="0" lvl="0" indent="0" algn="l" rtl="0">
              <a:lnSpc>
                <a:spcPct val="115000"/>
              </a:lnSpc>
              <a:spcBef>
                <a:spcPts val="1200"/>
              </a:spcBef>
              <a:spcAft>
                <a:spcPts val="0"/>
              </a:spcAft>
              <a:buClr>
                <a:schemeClr val="dk2"/>
              </a:buClr>
              <a:buSzPts val="1800"/>
              <a:buFont typeface="Roboto"/>
              <a:buNone/>
            </a:pPr>
            <a:r>
              <a:rPr lang="es" sz="1600" b="0" i="0" u="none" strike="noStrike" cap="none">
                <a:solidFill>
                  <a:schemeClr val="dk2"/>
                </a:solidFill>
                <a:latin typeface="Roboto"/>
                <a:ea typeface="Roboto"/>
                <a:cs typeface="Roboto"/>
                <a:sym typeface="Roboto"/>
              </a:rPr>
              <a:t> </a:t>
            </a:r>
            <a:endParaRPr sz="1600" b="0" i="0" u="none" strike="noStrike" cap="none">
              <a:solidFill>
                <a:schemeClr val="dk2"/>
              </a:solidFill>
              <a:latin typeface="Roboto"/>
              <a:ea typeface="Roboto"/>
              <a:cs typeface="Roboto"/>
              <a:sym typeface="Roboto"/>
            </a:endParaRPr>
          </a:p>
          <a:p>
            <a:pPr marL="0" marR="0" lvl="0" indent="0" algn="l" rtl="0">
              <a:lnSpc>
                <a:spcPct val="115000"/>
              </a:lnSpc>
              <a:spcBef>
                <a:spcPts val="1200"/>
              </a:spcBef>
              <a:spcAft>
                <a:spcPts val="0"/>
              </a:spcAft>
              <a:buClr>
                <a:schemeClr val="dk2"/>
              </a:buClr>
              <a:buSzPts val="1800"/>
              <a:buFont typeface="Roboto"/>
              <a:buNone/>
            </a:pPr>
            <a:endParaRPr sz="1600" b="0" i="0" u="none" strike="noStrike" cap="none">
              <a:solidFill>
                <a:schemeClr val="dk2"/>
              </a:solidFill>
              <a:latin typeface="Roboto"/>
              <a:ea typeface="Roboto"/>
              <a:cs typeface="Roboto"/>
              <a:sym typeface="Roboto"/>
            </a:endParaRPr>
          </a:p>
          <a:p>
            <a:pPr marL="914400" marR="0" lvl="0" indent="0" algn="l" rtl="0">
              <a:lnSpc>
                <a:spcPct val="115000"/>
              </a:lnSpc>
              <a:spcBef>
                <a:spcPts val="1200"/>
              </a:spcBef>
              <a:spcAft>
                <a:spcPts val="0"/>
              </a:spcAft>
              <a:buClr>
                <a:schemeClr val="dk2"/>
              </a:buClr>
              <a:buSzPts val="1800"/>
              <a:buFont typeface="Roboto"/>
              <a:buNone/>
            </a:pPr>
            <a:endParaRPr sz="1400" b="0" i="0" u="none" strike="noStrike" cap="none">
              <a:solidFill>
                <a:schemeClr val="dk2"/>
              </a:solidFill>
              <a:latin typeface="Roboto"/>
              <a:ea typeface="Roboto"/>
              <a:cs typeface="Roboto"/>
              <a:sym typeface="Roboto"/>
            </a:endParaRPr>
          </a:p>
          <a:p>
            <a:pPr marL="914400" marR="0" lvl="0" indent="0" algn="l" rtl="0">
              <a:lnSpc>
                <a:spcPct val="115000"/>
              </a:lnSpc>
              <a:spcBef>
                <a:spcPts val="1200"/>
              </a:spcBef>
              <a:spcAft>
                <a:spcPts val="0"/>
              </a:spcAft>
              <a:buClr>
                <a:schemeClr val="dk2"/>
              </a:buClr>
              <a:buSzPts val="1800"/>
              <a:buFont typeface="Roboto"/>
              <a:buNone/>
            </a:pPr>
            <a:endParaRPr sz="1400" b="0" i="0" u="none" strike="noStrike" cap="none">
              <a:solidFill>
                <a:schemeClr val="dk2"/>
              </a:solidFill>
              <a:latin typeface="Roboto"/>
              <a:ea typeface="Roboto"/>
              <a:cs typeface="Roboto"/>
              <a:sym typeface="Roboto"/>
            </a:endParaRPr>
          </a:p>
          <a:p>
            <a:pPr marL="457200" marR="0" lvl="0" indent="0" algn="l" rtl="0">
              <a:lnSpc>
                <a:spcPct val="115000"/>
              </a:lnSpc>
              <a:spcBef>
                <a:spcPts val="1200"/>
              </a:spcBef>
              <a:spcAft>
                <a:spcPts val="1200"/>
              </a:spcAft>
              <a:buClr>
                <a:schemeClr val="dk2"/>
              </a:buClr>
              <a:buSzPts val="1800"/>
              <a:buFont typeface="Roboto"/>
              <a:buNone/>
            </a:pPr>
            <a:endParaRPr sz="1400" b="0" i="0" u="none" strike="noStrike" cap="none">
              <a:solidFill>
                <a:schemeClr val="dk2"/>
              </a:solidFill>
              <a:latin typeface="Roboto"/>
              <a:ea typeface="Roboto"/>
              <a:cs typeface="Roboto"/>
              <a:sym typeface="Roboto"/>
            </a:endParaRPr>
          </a:p>
        </p:txBody>
      </p:sp>
      <p:pic>
        <p:nvPicPr>
          <p:cNvPr id="470" name="Google Shape;470;p50"/>
          <p:cNvPicPr preferRelativeResize="0"/>
          <p:nvPr/>
        </p:nvPicPr>
        <p:blipFill rotWithShape="1">
          <a:blip r:embed="rId4">
            <a:alphaModFix/>
          </a:blip>
          <a:srcRect/>
          <a:stretch/>
        </p:blipFill>
        <p:spPr>
          <a:xfrm>
            <a:off x="4985225" y="2372152"/>
            <a:ext cx="3242046" cy="1532200"/>
          </a:xfrm>
          <a:prstGeom prst="rect">
            <a:avLst/>
          </a:prstGeom>
          <a:noFill/>
          <a:ln>
            <a:noFill/>
          </a:ln>
        </p:spPr>
      </p:pic>
      <p:pic>
        <p:nvPicPr>
          <p:cNvPr id="471" name="Google Shape;471;p50"/>
          <p:cNvPicPr preferRelativeResize="0"/>
          <p:nvPr/>
        </p:nvPicPr>
        <p:blipFill rotWithShape="1">
          <a:blip r:embed="rId5">
            <a:alphaModFix/>
          </a:blip>
          <a:srcRect/>
          <a:stretch/>
        </p:blipFill>
        <p:spPr>
          <a:xfrm>
            <a:off x="804855" y="2164680"/>
            <a:ext cx="3095133" cy="8391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5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t>IPC2 - Strings</a:t>
            </a:r>
            <a:endParaRPr/>
          </a:p>
        </p:txBody>
      </p:sp>
      <p:sp>
        <p:nvSpPr>
          <p:cNvPr id="477" name="Google Shape;477;p51"/>
          <p:cNvSpPr txBox="1">
            <a:spLocks noGrp="1"/>
          </p:cNvSpPr>
          <p:nvPr>
            <p:ph type="body" idx="1"/>
          </p:nvPr>
        </p:nvSpPr>
        <p:spPr>
          <a:xfrm>
            <a:off x="311700" y="1017800"/>
            <a:ext cx="4260300" cy="3551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s" sz="1600"/>
              <a:t>Otro uso posible debido a que los string son listas de caracteres, es segmentar la cadena, esto permite analizar el texto, por ejemplo:</a:t>
            </a:r>
            <a:endParaRPr sz="1600"/>
          </a:p>
          <a:p>
            <a:pPr marL="0" lvl="0" indent="0" algn="l" rtl="0">
              <a:lnSpc>
                <a:spcPct val="115000"/>
              </a:lnSpc>
              <a:spcBef>
                <a:spcPts val="1200"/>
              </a:spcBef>
              <a:spcAft>
                <a:spcPts val="0"/>
              </a:spcAft>
              <a:buSzPts val="1800"/>
              <a:buNone/>
            </a:pPr>
            <a:endParaRPr sz="1600"/>
          </a:p>
          <a:p>
            <a:pPr marL="0" lvl="0" indent="0" algn="l" rtl="0">
              <a:lnSpc>
                <a:spcPct val="115000"/>
              </a:lnSpc>
              <a:spcBef>
                <a:spcPts val="1200"/>
              </a:spcBef>
              <a:spcAft>
                <a:spcPts val="0"/>
              </a:spcAft>
              <a:buSzPts val="1800"/>
              <a:buNone/>
            </a:pPr>
            <a:r>
              <a:rPr lang="es" sz="1600"/>
              <a:t> </a:t>
            </a:r>
            <a:endParaRPr sz="1600"/>
          </a:p>
          <a:p>
            <a:pPr marL="0" lvl="0" indent="0" algn="l" rtl="0">
              <a:lnSpc>
                <a:spcPct val="115000"/>
              </a:lnSpc>
              <a:spcBef>
                <a:spcPts val="1200"/>
              </a:spcBef>
              <a:spcAft>
                <a:spcPts val="0"/>
              </a:spcAft>
              <a:buSzPts val="1800"/>
              <a:buNone/>
            </a:pPr>
            <a:endParaRPr sz="1600"/>
          </a:p>
          <a:p>
            <a:pPr marL="914400" lvl="0" indent="0" algn="l" rtl="0">
              <a:lnSpc>
                <a:spcPct val="115000"/>
              </a:lnSpc>
              <a:spcBef>
                <a:spcPts val="1200"/>
              </a:spcBef>
              <a:spcAft>
                <a:spcPts val="0"/>
              </a:spcAft>
              <a:buSzPts val="1800"/>
              <a:buNone/>
            </a:pPr>
            <a:endParaRPr sz="1400"/>
          </a:p>
          <a:p>
            <a:pPr marL="914400" lvl="0" indent="0" algn="l" rtl="0">
              <a:lnSpc>
                <a:spcPct val="115000"/>
              </a:lnSpc>
              <a:spcBef>
                <a:spcPts val="1200"/>
              </a:spcBef>
              <a:spcAft>
                <a:spcPts val="0"/>
              </a:spcAft>
              <a:buSzPts val="1800"/>
              <a:buNone/>
            </a:pPr>
            <a:endParaRPr sz="1400"/>
          </a:p>
          <a:p>
            <a:pPr marL="457200" lvl="0" indent="0" algn="l" rtl="0">
              <a:lnSpc>
                <a:spcPct val="115000"/>
              </a:lnSpc>
              <a:spcBef>
                <a:spcPts val="1200"/>
              </a:spcBef>
              <a:spcAft>
                <a:spcPts val="1200"/>
              </a:spcAft>
              <a:buSzPts val="1800"/>
              <a:buNone/>
            </a:pPr>
            <a:endParaRPr sz="1400"/>
          </a:p>
        </p:txBody>
      </p:sp>
      <p:sp>
        <p:nvSpPr>
          <p:cNvPr id="478" name="Google Shape;478;p51"/>
          <p:cNvSpPr txBox="1">
            <a:spLocks noGrp="1"/>
          </p:cNvSpPr>
          <p:nvPr>
            <p:ph type="subTitle" idx="4294967295"/>
          </p:nvPr>
        </p:nvSpPr>
        <p:spPr>
          <a:xfrm>
            <a:off x="4693275" y="942625"/>
            <a:ext cx="4194300" cy="3909600"/>
          </a:xfrm>
          <a:prstGeom prst="rect">
            <a:avLst/>
          </a:prstGeom>
          <a:noFill/>
          <a:ln>
            <a:noFill/>
          </a:ln>
        </p:spPr>
        <p:txBody>
          <a:bodyPr spcFirstLastPara="1" wrap="square" lIns="91425" tIns="91425" rIns="91425" bIns="91425" anchor="t" anchorCtr="0">
            <a:normAutofit/>
          </a:bodyPr>
          <a:lstStyle/>
          <a:p>
            <a:pPr marL="0" marR="0" lvl="0" indent="0" algn="l" rtl="0">
              <a:lnSpc>
                <a:spcPct val="115000"/>
              </a:lnSpc>
              <a:spcBef>
                <a:spcPts val="0"/>
              </a:spcBef>
              <a:spcAft>
                <a:spcPts val="0"/>
              </a:spcAft>
              <a:buClr>
                <a:schemeClr val="dk2"/>
              </a:buClr>
              <a:buSzPts val="1800"/>
              <a:buFont typeface="Roboto"/>
              <a:buNone/>
            </a:pPr>
            <a:r>
              <a:rPr lang="es" sz="1600" b="0" i="0" u="none" strike="noStrike" cap="none">
                <a:solidFill>
                  <a:schemeClr val="dk2"/>
                </a:solidFill>
                <a:latin typeface="Roboto"/>
                <a:ea typeface="Roboto"/>
                <a:cs typeface="Roboto"/>
                <a:sym typeface="Roboto"/>
              </a:rPr>
              <a:t>Pero una diferencia en este tipo de lista, es que un string es una cadena inmutable, lo cual quiere decir que no se puede reasignar el valor a alguno de los elementos en dicha lista:</a:t>
            </a:r>
            <a:endParaRPr sz="1600" b="0" i="0" u="none" strike="noStrike" cap="none">
              <a:solidFill>
                <a:schemeClr val="dk2"/>
              </a:solidFill>
              <a:latin typeface="Roboto"/>
              <a:ea typeface="Roboto"/>
              <a:cs typeface="Roboto"/>
              <a:sym typeface="Roboto"/>
            </a:endParaRPr>
          </a:p>
          <a:p>
            <a:pPr marL="0" marR="0" lvl="0" indent="0" algn="l" rtl="0">
              <a:lnSpc>
                <a:spcPct val="115000"/>
              </a:lnSpc>
              <a:spcBef>
                <a:spcPts val="1200"/>
              </a:spcBef>
              <a:spcAft>
                <a:spcPts val="0"/>
              </a:spcAft>
              <a:buClr>
                <a:schemeClr val="dk2"/>
              </a:buClr>
              <a:buSzPts val="1800"/>
              <a:buFont typeface="Roboto"/>
              <a:buNone/>
            </a:pPr>
            <a:endParaRPr sz="1600" b="0" i="0" u="none" strike="noStrike" cap="none">
              <a:solidFill>
                <a:schemeClr val="dk2"/>
              </a:solidFill>
              <a:latin typeface="Roboto"/>
              <a:ea typeface="Roboto"/>
              <a:cs typeface="Roboto"/>
              <a:sym typeface="Roboto"/>
            </a:endParaRPr>
          </a:p>
          <a:p>
            <a:pPr marL="0" marR="0" lvl="0" indent="0" algn="l" rtl="0">
              <a:lnSpc>
                <a:spcPct val="115000"/>
              </a:lnSpc>
              <a:spcBef>
                <a:spcPts val="1200"/>
              </a:spcBef>
              <a:spcAft>
                <a:spcPts val="0"/>
              </a:spcAft>
              <a:buClr>
                <a:schemeClr val="dk2"/>
              </a:buClr>
              <a:buSzPts val="1800"/>
              <a:buFont typeface="Roboto"/>
              <a:buNone/>
            </a:pPr>
            <a:r>
              <a:rPr lang="es" sz="1600" b="0" i="0" u="none" strike="noStrike" cap="none">
                <a:solidFill>
                  <a:schemeClr val="dk2"/>
                </a:solidFill>
                <a:latin typeface="Roboto"/>
                <a:ea typeface="Roboto"/>
                <a:cs typeface="Roboto"/>
                <a:sym typeface="Roboto"/>
              </a:rPr>
              <a:t> </a:t>
            </a:r>
            <a:endParaRPr sz="1600" b="0" i="0" u="none" strike="noStrike" cap="none">
              <a:solidFill>
                <a:schemeClr val="dk2"/>
              </a:solidFill>
              <a:latin typeface="Roboto"/>
              <a:ea typeface="Roboto"/>
              <a:cs typeface="Roboto"/>
              <a:sym typeface="Roboto"/>
            </a:endParaRPr>
          </a:p>
          <a:p>
            <a:pPr marL="0" marR="0" lvl="0" indent="0" algn="l" rtl="0">
              <a:lnSpc>
                <a:spcPct val="115000"/>
              </a:lnSpc>
              <a:spcBef>
                <a:spcPts val="1200"/>
              </a:spcBef>
              <a:spcAft>
                <a:spcPts val="0"/>
              </a:spcAft>
              <a:buClr>
                <a:schemeClr val="dk2"/>
              </a:buClr>
              <a:buSzPts val="1800"/>
              <a:buFont typeface="Roboto"/>
              <a:buNone/>
            </a:pPr>
            <a:endParaRPr sz="1600" b="0" i="0" u="none" strike="noStrike" cap="none">
              <a:solidFill>
                <a:schemeClr val="dk2"/>
              </a:solidFill>
              <a:latin typeface="Roboto"/>
              <a:ea typeface="Roboto"/>
              <a:cs typeface="Roboto"/>
              <a:sym typeface="Roboto"/>
            </a:endParaRPr>
          </a:p>
          <a:p>
            <a:pPr marL="914400" marR="0" lvl="0" indent="0" algn="l" rtl="0">
              <a:lnSpc>
                <a:spcPct val="115000"/>
              </a:lnSpc>
              <a:spcBef>
                <a:spcPts val="1200"/>
              </a:spcBef>
              <a:spcAft>
                <a:spcPts val="0"/>
              </a:spcAft>
              <a:buClr>
                <a:schemeClr val="dk2"/>
              </a:buClr>
              <a:buSzPts val="1800"/>
              <a:buFont typeface="Roboto"/>
              <a:buNone/>
            </a:pPr>
            <a:endParaRPr sz="1400" b="0" i="0" u="none" strike="noStrike" cap="none">
              <a:solidFill>
                <a:schemeClr val="dk2"/>
              </a:solidFill>
              <a:latin typeface="Roboto"/>
              <a:ea typeface="Roboto"/>
              <a:cs typeface="Roboto"/>
              <a:sym typeface="Roboto"/>
            </a:endParaRPr>
          </a:p>
          <a:p>
            <a:pPr marL="914400" marR="0" lvl="0" indent="0" algn="l" rtl="0">
              <a:lnSpc>
                <a:spcPct val="115000"/>
              </a:lnSpc>
              <a:spcBef>
                <a:spcPts val="1200"/>
              </a:spcBef>
              <a:spcAft>
                <a:spcPts val="0"/>
              </a:spcAft>
              <a:buClr>
                <a:schemeClr val="dk2"/>
              </a:buClr>
              <a:buSzPts val="1800"/>
              <a:buFont typeface="Roboto"/>
              <a:buNone/>
            </a:pPr>
            <a:endParaRPr sz="1400" b="0" i="0" u="none" strike="noStrike" cap="none">
              <a:solidFill>
                <a:schemeClr val="dk2"/>
              </a:solidFill>
              <a:latin typeface="Roboto"/>
              <a:ea typeface="Roboto"/>
              <a:cs typeface="Roboto"/>
              <a:sym typeface="Roboto"/>
            </a:endParaRPr>
          </a:p>
          <a:p>
            <a:pPr marL="457200" marR="0" lvl="0" indent="0" algn="l" rtl="0">
              <a:lnSpc>
                <a:spcPct val="115000"/>
              </a:lnSpc>
              <a:spcBef>
                <a:spcPts val="1200"/>
              </a:spcBef>
              <a:spcAft>
                <a:spcPts val="1200"/>
              </a:spcAft>
              <a:buClr>
                <a:schemeClr val="dk2"/>
              </a:buClr>
              <a:buSzPts val="1800"/>
              <a:buFont typeface="Roboto"/>
              <a:buNone/>
            </a:pPr>
            <a:endParaRPr sz="1400" b="0" i="0" u="none" strike="noStrike" cap="none">
              <a:solidFill>
                <a:schemeClr val="dk2"/>
              </a:solidFill>
              <a:latin typeface="Roboto"/>
              <a:ea typeface="Roboto"/>
              <a:cs typeface="Roboto"/>
              <a:sym typeface="Roboto"/>
            </a:endParaRPr>
          </a:p>
        </p:txBody>
      </p:sp>
      <p:pic>
        <p:nvPicPr>
          <p:cNvPr id="479" name="Google Shape;479;p51"/>
          <p:cNvPicPr preferRelativeResize="0"/>
          <p:nvPr/>
        </p:nvPicPr>
        <p:blipFill rotWithShape="1">
          <a:blip r:embed="rId3">
            <a:alphaModFix/>
          </a:blip>
          <a:srcRect/>
          <a:stretch/>
        </p:blipFill>
        <p:spPr>
          <a:xfrm>
            <a:off x="513600" y="2094500"/>
            <a:ext cx="3199350" cy="1605850"/>
          </a:xfrm>
          <a:prstGeom prst="rect">
            <a:avLst/>
          </a:prstGeom>
          <a:noFill/>
          <a:ln>
            <a:noFill/>
          </a:ln>
        </p:spPr>
      </p:pic>
      <p:pic>
        <p:nvPicPr>
          <p:cNvPr id="480" name="Google Shape;480;p51"/>
          <p:cNvPicPr preferRelativeResize="0"/>
          <p:nvPr/>
        </p:nvPicPr>
        <p:blipFill rotWithShape="1">
          <a:blip r:embed="rId4">
            <a:alphaModFix/>
          </a:blip>
          <a:srcRect/>
          <a:stretch/>
        </p:blipFill>
        <p:spPr>
          <a:xfrm>
            <a:off x="3712951" y="2571750"/>
            <a:ext cx="5390875" cy="814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5"/>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s" sz="2880"/>
              <a:t>Instalación de Python 3.X.X en Windows</a:t>
            </a:r>
            <a:endParaRPr sz="2880"/>
          </a:p>
        </p:txBody>
      </p:sp>
      <p:sp>
        <p:nvSpPr>
          <p:cNvPr id="126" name="Google Shape;126;p5"/>
          <p:cNvSpPr txBox="1">
            <a:spLocks noGrp="1"/>
          </p:cNvSpPr>
          <p:nvPr>
            <p:ph type="body" idx="1"/>
          </p:nvPr>
        </p:nvSpPr>
        <p:spPr>
          <a:xfrm>
            <a:off x="311700" y="1017800"/>
            <a:ext cx="8520600" cy="3551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s" sz="1600"/>
              <a:t>En la página de versiones se busca la que se recomienda para el curso</a:t>
            </a:r>
            <a:endParaRPr sz="1600"/>
          </a:p>
          <a:p>
            <a:pPr marL="0" lvl="0" indent="0" algn="l" rtl="0">
              <a:lnSpc>
                <a:spcPct val="115000"/>
              </a:lnSpc>
              <a:spcBef>
                <a:spcPts val="1200"/>
              </a:spcBef>
              <a:spcAft>
                <a:spcPts val="0"/>
              </a:spcAft>
              <a:buSzPts val="1800"/>
              <a:buNone/>
            </a:pPr>
            <a:endParaRPr sz="1600"/>
          </a:p>
          <a:p>
            <a:pPr marL="0" lvl="0" indent="0" algn="l" rtl="0">
              <a:lnSpc>
                <a:spcPct val="115000"/>
              </a:lnSpc>
              <a:spcBef>
                <a:spcPts val="1200"/>
              </a:spcBef>
              <a:spcAft>
                <a:spcPts val="0"/>
              </a:spcAft>
              <a:buSzPts val="1800"/>
              <a:buNone/>
            </a:pPr>
            <a:endParaRPr sz="1600"/>
          </a:p>
          <a:p>
            <a:pPr marL="0" lvl="0" indent="0" algn="l" rtl="0">
              <a:lnSpc>
                <a:spcPct val="115000"/>
              </a:lnSpc>
              <a:spcBef>
                <a:spcPts val="1200"/>
              </a:spcBef>
              <a:spcAft>
                <a:spcPts val="1200"/>
              </a:spcAft>
              <a:buSzPts val="1800"/>
              <a:buNone/>
            </a:pPr>
            <a:endParaRPr sz="1600"/>
          </a:p>
        </p:txBody>
      </p:sp>
      <p:pic>
        <p:nvPicPr>
          <p:cNvPr id="127" name="Google Shape;127;p5"/>
          <p:cNvPicPr preferRelativeResize="0"/>
          <p:nvPr/>
        </p:nvPicPr>
        <p:blipFill rotWithShape="1">
          <a:blip r:embed="rId3">
            <a:alphaModFix/>
          </a:blip>
          <a:srcRect/>
          <a:stretch/>
        </p:blipFill>
        <p:spPr>
          <a:xfrm>
            <a:off x="125900" y="1646300"/>
            <a:ext cx="3914300" cy="2178250"/>
          </a:xfrm>
          <a:prstGeom prst="rect">
            <a:avLst/>
          </a:prstGeom>
          <a:noFill/>
          <a:ln>
            <a:noFill/>
          </a:ln>
        </p:spPr>
      </p:pic>
      <p:pic>
        <p:nvPicPr>
          <p:cNvPr id="128" name="Google Shape;128;p5"/>
          <p:cNvPicPr preferRelativeResize="0"/>
          <p:nvPr/>
        </p:nvPicPr>
        <p:blipFill rotWithShape="1">
          <a:blip r:embed="rId4">
            <a:alphaModFix/>
          </a:blip>
          <a:srcRect/>
          <a:stretch/>
        </p:blipFill>
        <p:spPr>
          <a:xfrm>
            <a:off x="4208525" y="1379675"/>
            <a:ext cx="4097426" cy="30927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52"/>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t>IPC2 - Strings</a:t>
            </a:r>
            <a:endParaRPr/>
          </a:p>
        </p:txBody>
      </p:sp>
      <p:sp>
        <p:nvSpPr>
          <p:cNvPr id="486" name="Google Shape;486;p52"/>
          <p:cNvSpPr txBox="1">
            <a:spLocks noGrp="1"/>
          </p:cNvSpPr>
          <p:nvPr>
            <p:ph type="body" idx="1"/>
          </p:nvPr>
        </p:nvSpPr>
        <p:spPr>
          <a:xfrm>
            <a:off x="311700" y="1017800"/>
            <a:ext cx="4381500" cy="3551100"/>
          </a:xfrm>
          <a:prstGeom prst="rect">
            <a:avLst/>
          </a:prstGeom>
          <a:noFill/>
          <a:ln>
            <a:noFill/>
          </a:ln>
        </p:spPr>
        <p:txBody>
          <a:bodyPr spcFirstLastPara="1" wrap="square" lIns="91425" tIns="91425" rIns="91425" bIns="91425" anchor="t" anchorCtr="0">
            <a:normAutofit/>
          </a:bodyPr>
          <a:lstStyle/>
          <a:p>
            <a:pPr marL="0" lvl="0" indent="0" algn="just" rtl="0">
              <a:lnSpc>
                <a:spcPct val="115000"/>
              </a:lnSpc>
              <a:spcBef>
                <a:spcPts val="0"/>
              </a:spcBef>
              <a:spcAft>
                <a:spcPts val="0"/>
              </a:spcAft>
              <a:buSzPts val="1800"/>
              <a:buNone/>
            </a:pPr>
            <a:r>
              <a:rPr lang="es" sz="1600"/>
              <a:t>Se puede analizar el texto de una manera muy minuciosa. El siguiente programa cuenta el número de veces que la letra “a” aparece en una cadena:</a:t>
            </a:r>
            <a:endParaRPr sz="1600"/>
          </a:p>
          <a:p>
            <a:pPr marL="0" lvl="0" indent="0" algn="l" rtl="0">
              <a:lnSpc>
                <a:spcPct val="115000"/>
              </a:lnSpc>
              <a:spcBef>
                <a:spcPts val="1200"/>
              </a:spcBef>
              <a:spcAft>
                <a:spcPts val="0"/>
              </a:spcAft>
              <a:buSzPts val="1800"/>
              <a:buNone/>
            </a:pPr>
            <a:endParaRPr sz="1600"/>
          </a:p>
          <a:p>
            <a:pPr marL="0" lvl="0" indent="0" algn="l" rtl="0">
              <a:lnSpc>
                <a:spcPct val="115000"/>
              </a:lnSpc>
              <a:spcBef>
                <a:spcPts val="1200"/>
              </a:spcBef>
              <a:spcAft>
                <a:spcPts val="0"/>
              </a:spcAft>
              <a:buSzPts val="1800"/>
              <a:buNone/>
            </a:pPr>
            <a:r>
              <a:rPr lang="es" sz="1600"/>
              <a:t> </a:t>
            </a:r>
            <a:endParaRPr sz="1600"/>
          </a:p>
          <a:p>
            <a:pPr marL="0" lvl="0" indent="0" algn="l" rtl="0">
              <a:lnSpc>
                <a:spcPct val="115000"/>
              </a:lnSpc>
              <a:spcBef>
                <a:spcPts val="1200"/>
              </a:spcBef>
              <a:spcAft>
                <a:spcPts val="0"/>
              </a:spcAft>
              <a:buSzPts val="1800"/>
              <a:buNone/>
            </a:pPr>
            <a:endParaRPr sz="1600"/>
          </a:p>
          <a:p>
            <a:pPr marL="914400" lvl="0" indent="0" algn="l" rtl="0">
              <a:lnSpc>
                <a:spcPct val="115000"/>
              </a:lnSpc>
              <a:spcBef>
                <a:spcPts val="1200"/>
              </a:spcBef>
              <a:spcAft>
                <a:spcPts val="0"/>
              </a:spcAft>
              <a:buSzPts val="1800"/>
              <a:buNone/>
            </a:pPr>
            <a:endParaRPr sz="1400"/>
          </a:p>
          <a:p>
            <a:pPr marL="914400" lvl="0" indent="0" algn="l" rtl="0">
              <a:lnSpc>
                <a:spcPct val="115000"/>
              </a:lnSpc>
              <a:spcBef>
                <a:spcPts val="1200"/>
              </a:spcBef>
              <a:spcAft>
                <a:spcPts val="0"/>
              </a:spcAft>
              <a:buSzPts val="1800"/>
              <a:buNone/>
            </a:pPr>
            <a:endParaRPr sz="1400"/>
          </a:p>
          <a:p>
            <a:pPr marL="457200" lvl="0" indent="0" algn="l" rtl="0">
              <a:lnSpc>
                <a:spcPct val="115000"/>
              </a:lnSpc>
              <a:spcBef>
                <a:spcPts val="1200"/>
              </a:spcBef>
              <a:spcAft>
                <a:spcPts val="1200"/>
              </a:spcAft>
              <a:buSzPts val="1800"/>
              <a:buNone/>
            </a:pPr>
            <a:endParaRPr sz="1400"/>
          </a:p>
        </p:txBody>
      </p:sp>
      <p:sp>
        <p:nvSpPr>
          <p:cNvPr id="487" name="Google Shape;487;p52"/>
          <p:cNvSpPr txBox="1">
            <a:spLocks noGrp="1"/>
          </p:cNvSpPr>
          <p:nvPr>
            <p:ph type="subTitle" idx="4294967295"/>
          </p:nvPr>
        </p:nvSpPr>
        <p:spPr>
          <a:xfrm>
            <a:off x="4814400" y="1017800"/>
            <a:ext cx="4194300" cy="3909600"/>
          </a:xfrm>
          <a:prstGeom prst="rect">
            <a:avLst/>
          </a:prstGeom>
          <a:noFill/>
          <a:ln>
            <a:noFill/>
          </a:ln>
        </p:spPr>
        <p:txBody>
          <a:bodyPr spcFirstLastPara="1" wrap="square" lIns="91425" tIns="91425" rIns="91425" bIns="91425" anchor="t" anchorCtr="0">
            <a:normAutofit/>
          </a:bodyPr>
          <a:lstStyle/>
          <a:p>
            <a:pPr marL="0" marR="0" lvl="0" indent="0" algn="just" rtl="0">
              <a:lnSpc>
                <a:spcPct val="115000"/>
              </a:lnSpc>
              <a:spcBef>
                <a:spcPts val="0"/>
              </a:spcBef>
              <a:spcAft>
                <a:spcPts val="0"/>
              </a:spcAft>
              <a:buClr>
                <a:schemeClr val="dk2"/>
              </a:buClr>
              <a:buSzPts val="1800"/>
              <a:buFont typeface="Roboto"/>
              <a:buNone/>
            </a:pPr>
            <a:r>
              <a:rPr lang="es" sz="1600" b="0" i="0" u="none" strike="noStrike" cap="none">
                <a:solidFill>
                  <a:schemeClr val="dk2"/>
                </a:solidFill>
                <a:latin typeface="Roboto"/>
                <a:ea typeface="Roboto"/>
                <a:cs typeface="Roboto"/>
                <a:sym typeface="Roboto"/>
              </a:rPr>
              <a:t>La palabra in es un operador booleano que toma dos cadenas y regresa True si la primera cadena aparece como una subcadena de la segunda:</a:t>
            </a:r>
            <a:endParaRPr sz="1600" b="0" i="0" u="none" strike="noStrike" cap="none">
              <a:solidFill>
                <a:schemeClr val="dk2"/>
              </a:solidFill>
              <a:latin typeface="Roboto"/>
              <a:ea typeface="Roboto"/>
              <a:cs typeface="Roboto"/>
              <a:sym typeface="Roboto"/>
            </a:endParaRPr>
          </a:p>
          <a:p>
            <a:pPr marL="0" marR="0" lvl="0" indent="0" algn="l" rtl="0">
              <a:lnSpc>
                <a:spcPct val="115000"/>
              </a:lnSpc>
              <a:spcBef>
                <a:spcPts val="1200"/>
              </a:spcBef>
              <a:spcAft>
                <a:spcPts val="0"/>
              </a:spcAft>
              <a:buClr>
                <a:schemeClr val="dk2"/>
              </a:buClr>
              <a:buSzPts val="1800"/>
              <a:buFont typeface="Roboto"/>
              <a:buNone/>
            </a:pPr>
            <a:endParaRPr sz="1600" b="0" i="0" u="none" strike="noStrike" cap="none">
              <a:solidFill>
                <a:schemeClr val="dk2"/>
              </a:solidFill>
              <a:latin typeface="Roboto"/>
              <a:ea typeface="Roboto"/>
              <a:cs typeface="Roboto"/>
              <a:sym typeface="Roboto"/>
            </a:endParaRPr>
          </a:p>
          <a:p>
            <a:pPr marL="0" marR="0" lvl="0" indent="0" algn="l" rtl="0">
              <a:lnSpc>
                <a:spcPct val="115000"/>
              </a:lnSpc>
              <a:spcBef>
                <a:spcPts val="1200"/>
              </a:spcBef>
              <a:spcAft>
                <a:spcPts val="0"/>
              </a:spcAft>
              <a:buClr>
                <a:schemeClr val="dk2"/>
              </a:buClr>
              <a:buSzPts val="1800"/>
              <a:buFont typeface="Roboto"/>
              <a:buNone/>
            </a:pPr>
            <a:endParaRPr sz="1600" b="0" i="0" u="none" strike="noStrike" cap="none">
              <a:solidFill>
                <a:schemeClr val="dk2"/>
              </a:solidFill>
              <a:latin typeface="Roboto"/>
              <a:ea typeface="Roboto"/>
              <a:cs typeface="Roboto"/>
              <a:sym typeface="Roboto"/>
            </a:endParaRPr>
          </a:p>
          <a:p>
            <a:pPr marL="0" marR="0" lvl="0" indent="0" algn="l" rtl="0">
              <a:lnSpc>
                <a:spcPct val="115000"/>
              </a:lnSpc>
              <a:spcBef>
                <a:spcPts val="1200"/>
              </a:spcBef>
              <a:spcAft>
                <a:spcPts val="0"/>
              </a:spcAft>
              <a:buClr>
                <a:schemeClr val="dk2"/>
              </a:buClr>
              <a:buSzPts val="1800"/>
              <a:buFont typeface="Roboto"/>
              <a:buNone/>
            </a:pPr>
            <a:r>
              <a:rPr lang="es" sz="1600" b="0" i="0" u="none" strike="noStrike" cap="none">
                <a:solidFill>
                  <a:schemeClr val="dk2"/>
                </a:solidFill>
                <a:latin typeface="Roboto"/>
                <a:ea typeface="Roboto"/>
                <a:cs typeface="Roboto"/>
                <a:sym typeface="Roboto"/>
              </a:rPr>
              <a:t> </a:t>
            </a:r>
            <a:endParaRPr sz="1600" b="0" i="0" u="none" strike="noStrike" cap="none">
              <a:solidFill>
                <a:schemeClr val="dk2"/>
              </a:solidFill>
              <a:latin typeface="Roboto"/>
              <a:ea typeface="Roboto"/>
              <a:cs typeface="Roboto"/>
              <a:sym typeface="Roboto"/>
            </a:endParaRPr>
          </a:p>
          <a:p>
            <a:pPr marL="0" marR="0" lvl="0" indent="0" algn="l" rtl="0">
              <a:lnSpc>
                <a:spcPct val="115000"/>
              </a:lnSpc>
              <a:spcBef>
                <a:spcPts val="1200"/>
              </a:spcBef>
              <a:spcAft>
                <a:spcPts val="0"/>
              </a:spcAft>
              <a:buClr>
                <a:schemeClr val="dk2"/>
              </a:buClr>
              <a:buSzPts val="1800"/>
              <a:buFont typeface="Roboto"/>
              <a:buNone/>
            </a:pPr>
            <a:endParaRPr sz="1600" b="0" i="0" u="none" strike="noStrike" cap="none">
              <a:solidFill>
                <a:schemeClr val="dk2"/>
              </a:solidFill>
              <a:latin typeface="Roboto"/>
              <a:ea typeface="Roboto"/>
              <a:cs typeface="Roboto"/>
              <a:sym typeface="Roboto"/>
            </a:endParaRPr>
          </a:p>
          <a:p>
            <a:pPr marL="914400" marR="0" lvl="0" indent="0" algn="l" rtl="0">
              <a:lnSpc>
                <a:spcPct val="115000"/>
              </a:lnSpc>
              <a:spcBef>
                <a:spcPts val="1200"/>
              </a:spcBef>
              <a:spcAft>
                <a:spcPts val="0"/>
              </a:spcAft>
              <a:buClr>
                <a:schemeClr val="dk2"/>
              </a:buClr>
              <a:buSzPts val="1800"/>
              <a:buFont typeface="Roboto"/>
              <a:buNone/>
            </a:pPr>
            <a:endParaRPr sz="1400" b="0" i="0" u="none" strike="noStrike" cap="none">
              <a:solidFill>
                <a:schemeClr val="dk2"/>
              </a:solidFill>
              <a:latin typeface="Roboto"/>
              <a:ea typeface="Roboto"/>
              <a:cs typeface="Roboto"/>
              <a:sym typeface="Roboto"/>
            </a:endParaRPr>
          </a:p>
          <a:p>
            <a:pPr marL="914400" marR="0" lvl="0" indent="0" algn="l" rtl="0">
              <a:lnSpc>
                <a:spcPct val="115000"/>
              </a:lnSpc>
              <a:spcBef>
                <a:spcPts val="1200"/>
              </a:spcBef>
              <a:spcAft>
                <a:spcPts val="0"/>
              </a:spcAft>
              <a:buClr>
                <a:schemeClr val="dk2"/>
              </a:buClr>
              <a:buSzPts val="1800"/>
              <a:buFont typeface="Roboto"/>
              <a:buNone/>
            </a:pPr>
            <a:endParaRPr sz="1400" b="0" i="0" u="none" strike="noStrike" cap="none">
              <a:solidFill>
                <a:schemeClr val="dk2"/>
              </a:solidFill>
              <a:latin typeface="Roboto"/>
              <a:ea typeface="Roboto"/>
              <a:cs typeface="Roboto"/>
              <a:sym typeface="Roboto"/>
            </a:endParaRPr>
          </a:p>
          <a:p>
            <a:pPr marL="457200" marR="0" lvl="0" indent="0" algn="l" rtl="0">
              <a:lnSpc>
                <a:spcPct val="115000"/>
              </a:lnSpc>
              <a:spcBef>
                <a:spcPts val="1200"/>
              </a:spcBef>
              <a:spcAft>
                <a:spcPts val="1200"/>
              </a:spcAft>
              <a:buClr>
                <a:schemeClr val="dk2"/>
              </a:buClr>
              <a:buSzPts val="1800"/>
              <a:buFont typeface="Roboto"/>
              <a:buNone/>
            </a:pPr>
            <a:endParaRPr sz="1400" b="0" i="0" u="none" strike="noStrike" cap="none">
              <a:solidFill>
                <a:schemeClr val="dk2"/>
              </a:solidFill>
              <a:latin typeface="Roboto"/>
              <a:ea typeface="Roboto"/>
              <a:cs typeface="Roboto"/>
              <a:sym typeface="Roboto"/>
            </a:endParaRPr>
          </a:p>
        </p:txBody>
      </p:sp>
      <p:pic>
        <p:nvPicPr>
          <p:cNvPr id="488" name="Google Shape;488;p52"/>
          <p:cNvPicPr preferRelativeResize="0"/>
          <p:nvPr/>
        </p:nvPicPr>
        <p:blipFill rotWithShape="1">
          <a:blip r:embed="rId3">
            <a:alphaModFix/>
          </a:blip>
          <a:srcRect/>
          <a:stretch/>
        </p:blipFill>
        <p:spPr>
          <a:xfrm>
            <a:off x="574652" y="2339525"/>
            <a:ext cx="3997350" cy="1792683"/>
          </a:xfrm>
          <a:prstGeom prst="rect">
            <a:avLst/>
          </a:prstGeom>
          <a:noFill/>
          <a:ln>
            <a:noFill/>
          </a:ln>
        </p:spPr>
      </p:pic>
      <p:pic>
        <p:nvPicPr>
          <p:cNvPr id="489" name="Google Shape;489;p52"/>
          <p:cNvPicPr preferRelativeResize="0"/>
          <p:nvPr/>
        </p:nvPicPr>
        <p:blipFill rotWithShape="1">
          <a:blip r:embed="rId4">
            <a:alphaModFix/>
          </a:blip>
          <a:srcRect/>
          <a:stretch/>
        </p:blipFill>
        <p:spPr>
          <a:xfrm>
            <a:off x="5438925" y="2238826"/>
            <a:ext cx="2945250" cy="11083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53"/>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t>IPC2 - Strings</a:t>
            </a:r>
            <a:endParaRPr/>
          </a:p>
        </p:txBody>
      </p:sp>
      <p:sp>
        <p:nvSpPr>
          <p:cNvPr id="495" name="Google Shape;495;p53"/>
          <p:cNvSpPr txBox="1">
            <a:spLocks noGrp="1"/>
          </p:cNvSpPr>
          <p:nvPr>
            <p:ph type="body" idx="1"/>
          </p:nvPr>
        </p:nvSpPr>
        <p:spPr>
          <a:xfrm>
            <a:off x="311700" y="1017800"/>
            <a:ext cx="4386600" cy="3551100"/>
          </a:xfrm>
          <a:prstGeom prst="rect">
            <a:avLst/>
          </a:prstGeom>
          <a:noFill/>
          <a:ln>
            <a:noFill/>
          </a:ln>
        </p:spPr>
        <p:txBody>
          <a:bodyPr spcFirstLastPara="1" wrap="square" lIns="91425" tIns="91425" rIns="91425" bIns="91425" anchor="t" anchorCtr="0">
            <a:normAutofit fontScale="92500"/>
          </a:bodyPr>
          <a:lstStyle/>
          <a:p>
            <a:pPr marL="0" lvl="0" indent="0" algn="just" rtl="0">
              <a:lnSpc>
                <a:spcPct val="115000"/>
              </a:lnSpc>
              <a:spcBef>
                <a:spcPts val="0"/>
              </a:spcBef>
              <a:spcAft>
                <a:spcPts val="0"/>
              </a:spcAft>
              <a:buSzPts val="1800"/>
              <a:buNone/>
            </a:pPr>
            <a:r>
              <a:rPr lang="es" sz="1600"/>
              <a:t>Los cadenas son un ejemplo de objetos en Python. Un objeto contiene tanto datos (el valor de la cadena misma) como métodos, los cuales son efectivamente funciones que están implementadas dentro del objeto y que están disponibles para cualquier instancia del objeto.</a:t>
            </a:r>
            <a:endParaRPr sz="1600"/>
          </a:p>
          <a:p>
            <a:pPr marL="0" lvl="0" indent="0" algn="just" rtl="0">
              <a:lnSpc>
                <a:spcPct val="115000"/>
              </a:lnSpc>
              <a:spcBef>
                <a:spcPts val="1200"/>
              </a:spcBef>
              <a:spcAft>
                <a:spcPts val="1200"/>
              </a:spcAft>
              <a:buSzPts val="1800"/>
              <a:buNone/>
            </a:pPr>
            <a:r>
              <a:rPr lang="es" sz="1600"/>
              <a:t>Python tiene una función llamada dir la cual lista los métodos disponibles para un objeto. La función type muestra el tipo de un objeto y la función dir muestra los métodos disponibles.</a:t>
            </a:r>
            <a:endParaRPr sz="1400"/>
          </a:p>
        </p:txBody>
      </p:sp>
      <p:pic>
        <p:nvPicPr>
          <p:cNvPr id="496" name="Google Shape;496;p53"/>
          <p:cNvPicPr preferRelativeResize="0"/>
          <p:nvPr/>
        </p:nvPicPr>
        <p:blipFill rotWithShape="1">
          <a:blip r:embed="rId3">
            <a:alphaModFix/>
          </a:blip>
          <a:srcRect/>
          <a:stretch/>
        </p:blipFill>
        <p:spPr>
          <a:xfrm>
            <a:off x="4698300" y="513825"/>
            <a:ext cx="4386599" cy="323285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62"/>
          <p:cNvSpPr txBox="1">
            <a:spLocks noGrp="1"/>
          </p:cNvSpPr>
          <p:nvPr>
            <p:ph type="title"/>
          </p:nvPr>
        </p:nvSpPr>
        <p:spPr>
          <a:xfrm>
            <a:off x="598100" y="2152347"/>
            <a:ext cx="8222100" cy="8388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4200"/>
              <a:buNone/>
            </a:pPr>
            <a:r>
              <a:rPr lang="es"/>
              <a:t>Fin.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6"/>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s" sz="2880"/>
              <a:t>Instalación de Python 3.X.X en Windows</a:t>
            </a:r>
            <a:endParaRPr sz="2880"/>
          </a:p>
        </p:txBody>
      </p:sp>
      <p:sp>
        <p:nvSpPr>
          <p:cNvPr id="134" name="Google Shape;134;p6"/>
          <p:cNvSpPr txBox="1">
            <a:spLocks noGrp="1"/>
          </p:cNvSpPr>
          <p:nvPr>
            <p:ph type="body" idx="1"/>
          </p:nvPr>
        </p:nvSpPr>
        <p:spPr>
          <a:xfrm>
            <a:off x="311700" y="1017800"/>
            <a:ext cx="8520600" cy="3551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s" sz="1600"/>
              <a:t>Seleccionar la opción “Install Now” y el checkbox “Add Python 3.X to PATH” despliega la siguiente ventana</a:t>
            </a:r>
            <a:endParaRPr sz="1600"/>
          </a:p>
          <a:p>
            <a:pPr marL="0" lvl="0" indent="0" algn="l" rtl="0">
              <a:lnSpc>
                <a:spcPct val="115000"/>
              </a:lnSpc>
              <a:spcBef>
                <a:spcPts val="1200"/>
              </a:spcBef>
              <a:spcAft>
                <a:spcPts val="0"/>
              </a:spcAft>
              <a:buSzPts val="1800"/>
              <a:buNone/>
            </a:pPr>
            <a:endParaRPr sz="1600"/>
          </a:p>
          <a:p>
            <a:pPr marL="0" lvl="0" indent="0" algn="l" rtl="0">
              <a:lnSpc>
                <a:spcPct val="115000"/>
              </a:lnSpc>
              <a:spcBef>
                <a:spcPts val="1200"/>
              </a:spcBef>
              <a:spcAft>
                <a:spcPts val="0"/>
              </a:spcAft>
              <a:buSzPts val="1800"/>
              <a:buNone/>
            </a:pPr>
            <a:endParaRPr sz="1600"/>
          </a:p>
          <a:p>
            <a:pPr marL="0" lvl="0" indent="457200" algn="l" rtl="0">
              <a:lnSpc>
                <a:spcPct val="115000"/>
              </a:lnSpc>
              <a:spcBef>
                <a:spcPts val="1200"/>
              </a:spcBef>
              <a:spcAft>
                <a:spcPts val="0"/>
              </a:spcAft>
              <a:buSzPts val="1800"/>
              <a:buNone/>
            </a:pPr>
            <a:endParaRPr sz="1600"/>
          </a:p>
          <a:p>
            <a:pPr marL="0" lvl="0" indent="0" algn="l" rtl="0">
              <a:lnSpc>
                <a:spcPct val="115000"/>
              </a:lnSpc>
              <a:spcBef>
                <a:spcPts val="1200"/>
              </a:spcBef>
              <a:spcAft>
                <a:spcPts val="1200"/>
              </a:spcAft>
              <a:buSzPts val="1800"/>
              <a:buNone/>
            </a:pPr>
            <a:endParaRPr sz="1600"/>
          </a:p>
        </p:txBody>
      </p:sp>
      <p:pic>
        <p:nvPicPr>
          <p:cNvPr id="135" name="Google Shape;135;p6"/>
          <p:cNvPicPr preferRelativeResize="0"/>
          <p:nvPr/>
        </p:nvPicPr>
        <p:blipFill rotWithShape="1">
          <a:blip r:embed="rId3">
            <a:alphaModFix/>
          </a:blip>
          <a:srcRect/>
          <a:stretch/>
        </p:blipFill>
        <p:spPr>
          <a:xfrm>
            <a:off x="285596" y="1896125"/>
            <a:ext cx="4140901" cy="2564275"/>
          </a:xfrm>
          <a:prstGeom prst="rect">
            <a:avLst/>
          </a:prstGeom>
          <a:noFill/>
          <a:ln>
            <a:noFill/>
          </a:ln>
        </p:spPr>
      </p:pic>
      <p:pic>
        <p:nvPicPr>
          <p:cNvPr id="136" name="Google Shape;136;p6"/>
          <p:cNvPicPr preferRelativeResize="0"/>
          <p:nvPr/>
        </p:nvPicPr>
        <p:blipFill rotWithShape="1">
          <a:blip r:embed="rId4">
            <a:alphaModFix/>
          </a:blip>
          <a:srcRect/>
          <a:stretch/>
        </p:blipFill>
        <p:spPr>
          <a:xfrm>
            <a:off x="4572001" y="1892297"/>
            <a:ext cx="4140900" cy="25719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7"/>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891"/>
              <a:buFont typeface="Arial"/>
              <a:buNone/>
            </a:pPr>
            <a:r>
              <a:rPr lang="es" sz="2892"/>
              <a:t>Instalación de Python 3.X.X en Windows</a:t>
            </a:r>
            <a:endParaRPr/>
          </a:p>
        </p:txBody>
      </p:sp>
      <p:sp>
        <p:nvSpPr>
          <p:cNvPr id="142" name="Google Shape;142;p7"/>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s" sz="1600"/>
              <a:t>Una vez finalizada la instalación correctamente. Se puede verificar que todo quedo bien configurado con el siguiente comando:</a:t>
            </a:r>
            <a:endParaRPr sz="1600"/>
          </a:p>
          <a:p>
            <a:pPr marL="457200" lvl="0" indent="457200" algn="l" rtl="0">
              <a:lnSpc>
                <a:spcPct val="115000"/>
              </a:lnSpc>
              <a:spcBef>
                <a:spcPts val="1200"/>
              </a:spcBef>
              <a:spcAft>
                <a:spcPts val="0"/>
              </a:spcAft>
              <a:buSzPts val="1800"/>
              <a:buNone/>
            </a:pPr>
            <a:r>
              <a:rPr lang="es" sz="1700">
                <a:solidFill>
                  <a:srgbClr val="0944A1"/>
                </a:solidFill>
                <a:latin typeface="Courier New"/>
                <a:ea typeface="Courier New"/>
                <a:cs typeface="Courier New"/>
                <a:sym typeface="Courier New"/>
              </a:rPr>
              <a:t>python -V</a:t>
            </a:r>
            <a:endParaRPr sz="1700">
              <a:solidFill>
                <a:srgbClr val="0944A1"/>
              </a:solidFill>
              <a:latin typeface="Courier New"/>
              <a:ea typeface="Courier New"/>
              <a:cs typeface="Courier New"/>
              <a:sym typeface="Courier New"/>
            </a:endParaRPr>
          </a:p>
          <a:p>
            <a:pPr marL="0" lvl="0" indent="457200" algn="l" rtl="0">
              <a:lnSpc>
                <a:spcPct val="115000"/>
              </a:lnSpc>
              <a:spcBef>
                <a:spcPts val="1200"/>
              </a:spcBef>
              <a:spcAft>
                <a:spcPts val="0"/>
              </a:spcAft>
              <a:buSzPts val="1800"/>
              <a:buNone/>
            </a:pPr>
            <a:endParaRPr sz="1600"/>
          </a:p>
          <a:p>
            <a:pPr marL="0" lvl="0" indent="0" algn="l" rtl="0">
              <a:lnSpc>
                <a:spcPct val="115000"/>
              </a:lnSpc>
              <a:spcBef>
                <a:spcPts val="1200"/>
              </a:spcBef>
              <a:spcAft>
                <a:spcPts val="0"/>
              </a:spcAft>
              <a:buSzPts val="1800"/>
              <a:buNone/>
            </a:pPr>
            <a:endParaRPr sz="1600"/>
          </a:p>
          <a:p>
            <a:pPr marL="0" lvl="0" indent="457200" algn="l" rtl="0">
              <a:lnSpc>
                <a:spcPct val="115000"/>
              </a:lnSpc>
              <a:spcBef>
                <a:spcPts val="1200"/>
              </a:spcBef>
              <a:spcAft>
                <a:spcPts val="0"/>
              </a:spcAft>
              <a:buSzPts val="1800"/>
              <a:buNone/>
            </a:pPr>
            <a:endParaRPr sz="1600"/>
          </a:p>
          <a:p>
            <a:pPr marL="0" lvl="0" indent="457200" algn="l" rtl="0">
              <a:lnSpc>
                <a:spcPct val="115000"/>
              </a:lnSpc>
              <a:spcBef>
                <a:spcPts val="1200"/>
              </a:spcBef>
              <a:spcAft>
                <a:spcPts val="0"/>
              </a:spcAft>
              <a:buSzPts val="1800"/>
              <a:buNone/>
            </a:pPr>
            <a:endParaRPr sz="1600"/>
          </a:p>
          <a:p>
            <a:pPr marL="0" lvl="0" indent="0" algn="l" rtl="0">
              <a:lnSpc>
                <a:spcPct val="115000"/>
              </a:lnSpc>
              <a:spcBef>
                <a:spcPts val="1200"/>
              </a:spcBef>
              <a:spcAft>
                <a:spcPts val="1200"/>
              </a:spcAft>
              <a:buSzPts val="1800"/>
              <a:buNone/>
            </a:pPr>
            <a:endParaRPr sz="1600"/>
          </a:p>
        </p:txBody>
      </p:sp>
      <p:pic>
        <p:nvPicPr>
          <p:cNvPr id="143" name="Google Shape;143;p7"/>
          <p:cNvPicPr preferRelativeResize="0"/>
          <p:nvPr/>
        </p:nvPicPr>
        <p:blipFill rotWithShape="1">
          <a:blip r:embed="rId3">
            <a:alphaModFix/>
          </a:blip>
          <a:srcRect r="13681" b="69143"/>
          <a:stretch/>
        </p:blipFill>
        <p:spPr>
          <a:xfrm>
            <a:off x="371600" y="2571750"/>
            <a:ext cx="7553200" cy="1422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8"/>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891"/>
              <a:buFont typeface="Arial"/>
              <a:buNone/>
            </a:pPr>
            <a:r>
              <a:rPr lang="es" sz="2892"/>
              <a:t>Instalación de Python 3.X.X en Windows</a:t>
            </a:r>
            <a:endParaRPr/>
          </a:p>
        </p:txBody>
      </p:sp>
      <p:sp>
        <p:nvSpPr>
          <p:cNvPr id="149" name="Google Shape;149;p8"/>
          <p:cNvSpPr txBox="1">
            <a:spLocks noGrp="1"/>
          </p:cNvSpPr>
          <p:nvPr>
            <p:ph type="body" idx="1"/>
          </p:nvPr>
        </p:nvSpPr>
        <p:spPr>
          <a:xfrm>
            <a:off x="311700" y="1017800"/>
            <a:ext cx="8520600" cy="3551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s" sz="1600"/>
              <a:t>También se puede verificar que este agregado Python a la variable de entorno PATH</a:t>
            </a:r>
            <a:endParaRPr sz="1600"/>
          </a:p>
          <a:p>
            <a:pPr marL="0" lvl="0" indent="0" algn="l" rtl="0">
              <a:lnSpc>
                <a:spcPct val="115000"/>
              </a:lnSpc>
              <a:spcBef>
                <a:spcPts val="1200"/>
              </a:spcBef>
              <a:spcAft>
                <a:spcPts val="0"/>
              </a:spcAft>
              <a:buSzPts val="1800"/>
              <a:buNone/>
            </a:pPr>
            <a:endParaRPr sz="1600"/>
          </a:p>
          <a:p>
            <a:pPr marL="0" lvl="0" indent="457200" algn="l" rtl="0">
              <a:lnSpc>
                <a:spcPct val="115000"/>
              </a:lnSpc>
              <a:spcBef>
                <a:spcPts val="1200"/>
              </a:spcBef>
              <a:spcAft>
                <a:spcPts val="0"/>
              </a:spcAft>
              <a:buSzPts val="1800"/>
              <a:buNone/>
            </a:pPr>
            <a:endParaRPr sz="1600"/>
          </a:p>
          <a:p>
            <a:pPr marL="0" lvl="0" indent="0" algn="l" rtl="0">
              <a:lnSpc>
                <a:spcPct val="115000"/>
              </a:lnSpc>
              <a:spcBef>
                <a:spcPts val="1200"/>
              </a:spcBef>
              <a:spcAft>
                <a:spcPts val="1200"/>
              </a:spcAft>
              <a:buSzPts val="1800"/>
              <a:buNone/>
            </a:pPr>
            <a:endParaRPr sz="1600"/>
          </a:p>
        </p:txBody>
      </p:sp>
      <p:pic>
        <p:nvPicPr>
          <p:cNvPr id="150" name="Google Shape;150;p8"/>
          <p:cNvPicPr preferRelativeResize="0"/>
          <p:nvPr/>
        </p:nvPicPr>
        <p:blipFill rotWithShape="1">
          <a:blip r:embed="rId3">
            <a:alphaModFix/>
          </a:blip>
          <a:srcRect t="5446"/>
          <a:stretch/>
        </p:blipFill>
        <p:spPr>
          <a:xfrm>
            <a:off x="195975" y="1696375"/>
            <a:ext cx="2638000" cy="2872499"/>
          </a:xfrm>
          <a:prstGeom prst="rect">
            <a:avLst/>
          </a:prstGeom>
          <a:noFill/>
          <a:ln>
            <a:noFill/>
          </a:ln>
        </p:spPr>
      </p:pic>
      <p:pic>
        <p:nvPicPr>
          <p:cNvPr id="151" name="Google Shape;151;p8"/>
          <p:cNvPicPr preferRelativeResize="0"/>
          <p:nvPr/>
        </p:nvPicPr>
        <p:blipFill rotWithShape="1">
          <a:blip r:embed="rId4">
            <a:alphaModFix/>
          </a:blip>
          <a:srcRect/>
          <a:stretch/>
        </p:blipFill>
        <p:spPr>
          <a:xfrm>
            <a:off x="3133025" y="1593887"/>
            <a:ext cx="5397149" cy="3077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9"/>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891"/>
              <a:buFont typeface="Arial"/>
              <a:buNone/>
            </a:pPr>
            <a:r>
              <a:rPr lang="es" sz="2892"/>
              <a:t>Instalación de Python 3.X.X en Windows</a:t>
            </a:r>
            <a:endParaRPr/>
          </a:p>
        </p:txBody>
      </p:sp>
      <p:sp>
        <p:nvSpPr>
          <p:cNvPr id="157" name="Google Shape;157;p9"/>
          <p:cNvSpPr txBox="1">
            <a:spLocks noGrp="1"/>
          </p:cNvSpPr>
          <p:nvPr>
            <p:ph type="body" idx="1"/>
          </p:nvPr>
        </p:nvSpPr>
        <p:spPr>
          <a:xfrm>
            <a:off x="311700" y="1017800"/>
            <a:ext cx="8520600" cy="3551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s" sz="1600"/>
              <a:t>Esto fue realizado automáticamente por el instalador debido a que fue seleccionada dicha opción, de lo contrario esta parte debe ser realizada por el usuario. </a:t>
            </a:r>
            <a:endParaRPr sz="1600"/>
          </a:p>
          <a:p>
            <a:pPr marL="914400" lvl="0" indent="0" algn="l" rtl="0">
              <a:lnSpc>
                <a:spcPct val="115000"/>
              </a:lnSpc>
              <a:spcBef>
                <a:spcPts val="1200"/>
              </a:spcBef>
              <a:spcAft>
                <a:spcPts val="0"/>
              </a:spcAft>
              <a:buSzPts val="1800"/>
              <a:buNone/>
            </a:pPr>
            <a:endParaRPr sz="1600"/>
          </a:p>
          <a:p>
            <a:pPr marL="0" lvl="0" indent="0" algn="l" rtl="0">
              <a:lnSpc>
                <a:spcPct val="115000"/>
              </a:lnSpc>
              <a:spcBef>
                <a:spcPts val="1200"/>
              </a:spcBef>
              <a:spcAft>
                <a:spcPts val="0"/>
              </a:spcAft>
              <a:buSzPts val="1800"/>
              <a:buNone/>
            </a:pPr>
            <a:endParaRPr sz="1600"/>
          </a:p>
          <a:p>
            <a:pPr marL="0" lvl="0" indent="457200" algn="l" rtl="0">
              <a:lnSpc>
                <a:spcPct val="115000"/>
              </a:lnSpc>
              <a:spcBef>
                <a:spcPts val="1200"/>
              </a:spcBef>
              <a:spcAft>
                <a:spcPts val="0"/>
              </a:spcAft>
              <a:buSzPts val="1800"/>
              <a:buNone/>
            </a:pPr>
            <a:endParaRPr sz="1600"/>
          </a:p>
          <a:p>
            <a:pPr marL="0" lvl="0" indent="0" algn="l" rtl="0">
              <a:lnSpc>
                <a:spcPct val="115000"/>
              </a:lnSpc>
              <a:spcBef>
                <a:spcPts val="1200"/>
              </a:spcBef>
              <a:spcAft>
                <a:spcPts val="0"/>
              </a:spcAft>
              <a:buSzPts val="1800"/>
              <a:buNone/>
            </a:pPr>
            <a:endParaRPr sz="1600"/>
          </a:p>
          <a:p>
            <a:pPr marL="0" lvl="0" indent="457200" algn="l" rtl="0">
              <a:lnSpc>
                <a:spcPct val="115000"/>
              </a:lnSpc>
              <a:spcBef>
                <a:spcPts val="1200"/>
              </a:spcBef>
              <a:spcAft>
                <a:spcPts val="0"/>
              </a:spcAft>
              <a:buSzPts val="1800"/>
              <a:buNone/>
            </a:pPr>
            <a:endParaRPr sz="1600"/>
          </a:p>
          <a:p>
            <a:pPr marL="0" lvl="0" indent="457200" algn="l" rtl="0">
              <a:lnSpc>
                <a:spcPct val="115000"/>
              </a:lnSpc>
              <a:spcBef>
                <a:spcPts val="1200"/>
              </a:spcBef>
              <a:spcAft>
                <a:spcPts val="0"/>
              </a:spcAft>
              <a:buSzPts val="1800"/>
              <a:buNone/>
            </a:pPr>
            <a:endParaRPr sz="1600"/>
          </a:p>
          <a:p>
            <a:pPr marL="0" lvl="0" indent="0" algn="l" rtl="0">
              <a:lnSpc>
                <a:spcPct val="115000"/>
              </a:lnSpc>
              <a:spcBef>
                <a:spcPts val="1200"/>
              </a:spcBef>
              <a:spcAft>
                <a:spcPts val="1200"/>
              </a:spcAft>
              <a:buSzPts val="1800"/>
              <a:buNone/>
            </a:pPr>
            <a:endParaRPr sz="1600"/>
          </a:p>
        </p:txBody>
      </p:sp>
      <p:pic>
        <p:nvPicPr>
          <p:cNvPr id="158" name="Google Shape;158;p9"/>
          <p:cNvPicPr preferRelativeResize="0"/>
          <p:nvPr/>
        </p:nvPicPr>
        <p:blipFill rotWithShape="1">
          <a:blip r:embed="rId3">
            <a:alphaModFix/>
          </a:blip>
          <a:srcRect/>
          <a:stretch/>
        </p:blipFill>
        <p:spPr>
          <a:xfrm>
            <a:off x="661437" y="1858850"/>
            <a:ext cx="6727976" cy="2923275"/>
          </a:xfrm>
          <a:prstGeom prst="rect">
            <a:avLst/>
          </a:prstGeom>
          <a:noFill/>
          <a:ln>
            <a:noFill/>
          </a:ln>
        </p:spPr>
      </p:pic>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TotalTime>
  <Words>2476</Words>
  <Application>Microsoft Office PowerPoint</Application>
  <PresentationFormat>Presentación en pantalla (16:9)</PresentationFormat>
  <Paragraphs>302</Paragraphs>
  <Slides>52</Slides>
  <Notes>51</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52</vt:i4>
      </vt:variant>
    </vt:vector>
  </HeadingPairs>
  <TitlesOfParts>
    <vt:vector size="56" baseType="lpstr">
      <vt:lpstr>Arial</vt:lpstr>
      <vt:lpstr>Courier New</vt:lpstr>
      <vt:lpstr>Roboto</vt:lpstr>
      <vt:lpstr>Geometric</vt:lpstr>
      <vt:lpstr>UNIDAD 1</vt:lpstr>
      <vt:lpstr>Información General</vt:lpstr>
      <vt:lpstr>Información General</vt:lpstr>
      <vt:lpstr>Instalación de Python 3.X.X</vt:lpstr>
      <vt:lpstr>Instalación de Python 3.X.X en Windows</vt:lpstr>
      <vt:lpstr>Instalación de Python 3.X.X en Windows</vt:lpstr>
      <vt:lpstr>Instalación de Python 3.X.X en Windows</vt:lpstr>
      <vt:lpstr>Instalación de Python 3.X.X en Windows</vt:lpstr>
      <vt:lpstr>Instalación de Python 3.X.X en Windows</vt:lpstr>
      <vt:lpstr>Instalación de Python 3.X.X en Windows</vt:lpstr>
      <vt:lpstr>Instalación de Python 3.X.X en Windows</vt:lpstr>
      <vt:lpstr>Instalación de Python 3.X.X en Windows</vt:lpstr>
      <vt:lpstr>Instalación de Python 3.X.X en Windows</vt:lpstr>
      <vt:lpstr>Instalación de Python 3.X.X</vt:lpstr>
      <vt:lpstr>Instalación de Python 3.X.X en Ubuntu</vt:lpstr>
      <vt:lpstr>Instalación de Python 3.X.X en Ubuntu</vt:lpstr>
      <vt:lpstr>Instalación de Python 3.X.X en Ubuntu</vt:lpstr>
      <vt:lpstr>Instalación de entorno de desarrollo Atom</vt:lpstr>
      <vt:lpstr>Instalación de entorno de desarrollo Atom</vt:lpstr>
      <vt:lpstr>Instalación de entorno de desarrollo PyCharm</vt:lpstr>
      <vt:lpstr>PyCharm</vt:lpstr>
      <vt:lpstr>IPC2 - PyCharm</vt:lpstr>
      <vt:lpstr>IPC2 - PyCharm</vt:lpstr>
      <vt:lpstr>IPC2 - PyCharm</vt:lpstr>
      <vt:lpstr>IPC2 - PyCharm</vt:lpstr>
      <vt:lpstr>IPC2 - PyCharm</vt:lpstr>
      <vt:lpstr>IPC2 - PyCharm</vt:lpstr>
      <vt:lpstr>IPC2 - PyCharm</vt:lpstr>
      <vt:lpstr>IPC2 - PyCharm</vt:lpstr>
      <vt:lpstr>IPC2 - Ejercicios para probar entorno de desarrollo y programación básica</vt:lpstr>
      <vt:lpstr>Presentación de PowerPoint</vt:lpstr>
      <vt:lpstr>IPC2 - Variables, expresiones y sentencias</vt:lpstr>
      <vt:lpstr>IPC2 - Variables, expresiones y sentencias</vt:lpstr>
      <vt:lpstr>IPC2 - Variables, expresiones y sentencias</vt:lpstr>
      <vt:lpstr>IPC2 - Variables, expresiones y sentencias</vt:lpstr>
      <vt:lpstr>IPC2 - Variables, expresiones y sentencias</vt:lpstr>
      <vt:lpstr>IPC2 - Variables, expresiones y sentencias</vt:lpstr>
      <vt:lpstr>IPC2 - Variables, expresiones y sentencias</vt:lpstr>
      <vt:lpstr>IPC2 - Ejecución condicional</vt:lpstr>
      <vt:lpstr>IPC2 - Ejecución condicional</vt:lpstr>
      <vt:lpstr>IPC2 - Funciones</vt:lpstr>
      <vt:lpstr>IPC2 - Funciones</vt:lpstr>
      <vt:lpstr>IPC2 - Funciones</vt:lpstr>
      <vt:lpstr>IPC2 - Funciones</vt:lpstr>
      <vt:lpstr>IPC2 - Interación</vt:lpstr>
      <vt:lpstr>IPC2 - Interación</vt:lpstr>
      <vt:lpstr>IPC2 - Interación</vt:lpstr>
      <vt:lpstr>IPC2 - Strings</vt:lpstr>
      <vt:lpstr>IPC2 - Strings</vt:lpstr>
      <vt:lpstr>IPC2 - Strings</vt:lpstr>
      <vt:lpstr>IPC2 - Strings</vt:lpstr>
      <vt:lpstr>Fin.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UNIDAD 1</dc:title>
  <cp:lastModifiedBy>jose carlos estrada garcia</cp:lastModifiedBy>
  <cp:revision>5</cp:revision>
  <dcterms:modified xsi:type="dcterms:W3CDTF">2022-01-22T07:18:33Z</dcterms:modified>
</cp:coreProperties>
</file>